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29" d="100"/>
          <a:sy n="229" d="100"/>
        </p:scale>
        <p:origin x="22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315C04-D3FC-D017-706E-CF599426F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FF298C2-22A9-1850-DCF0-1FEEBC476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176900-20F3-BC5A-0563-F423D56F2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DC08-DB53-4CEC-97CD-11736782F690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88B06F-63EC-1BED-7085-EE50BC575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FBC6E5-33F0-427A-1CA5-35F58777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1DEF-BAD3-4A8D-8AEE-9738BC6C4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44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63F878-C33E-DD8E-3AE2-DC57764E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5C8D435-7B62-06E9-3E48-5FAD8FCA7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5D2327-95B7-88BA-3B23-6DDE0DB8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DC08-DB53-4CEC-97CD-11736782F690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AADF65-C63F-EAB0-3840-B4EEEE86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702045-8F5B-9BE4-742F-F4DEA4FD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1DEF-BAD3-4A8D-8AEE-9738BC6C4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39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EBA10BB-F1E1-BE9D-6728-17A316616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741449-8F84-B8E1-35CF-8F224B97A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E03033-2B42-0467-A7D7-CE2A83E0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DC08-DB53-4CEC-97CD-11736782F690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D4AF69-FFA7-D934-D6AD-0D75CDDF5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BAD2FF-3A7B-D183-2917-51FB0A7C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1DEF-BAD3-4A8D-8AEE-9738BC6C4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65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CE6668-96B0-B570-82D4-D20042BD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3548AA-EB2C-EE29-4729-DFF727891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12A4FE-25FF-6B5F-7074-14E7D36D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DC08-DB53-4CEC-97CD-11736782F690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04A80C-EDEB-F486-DF3B-26D00332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DDA9AA-A672-DD2C-9600-AF8B679B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1DEF-BAD3-4A8D-8AEE-9738BC6C4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911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B79F5C-0546-1299-EC98-ACAD0D35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8043F2-29D3-23B1-4550-B829E96C8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75FD40-76F2-50FC-7970-87C8DC71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DC08-DB53-4CEC-97CD-11736782F690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0B4432-3F56-9703-8B54-CC1C46BE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FFFB9A-EAD4-31A7-C0F0-584748884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1DEF-BAD3-4A8D-8AEE-9738BC6C4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46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A8027-59C6-DD5E-660A-CAC846B3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86C0A5-854C-AB53-4F38-BBC6446FA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74AABB-BA39-EE77-1D63-59E2DA698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4CD0DC-B194-3A78-DAE4-3E2BBD51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DC08-DB53-4CEC-97CD-11736782F690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E025C7-C2C9-3809-1BEC-DE1F9560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B119B3-EAD1-FB9C-C5DA-504D4659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1DEF-BAD3-4A8D-8AEE-9738BC6C4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37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18E125-039E-84AE-7DCD-F59B5D4F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654B51-6104-0E60-5DC0-53B8037D0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293150-6B78-6533-B9B8-4D96BEA2B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529837C-8412-6089-F093-1ACB7C357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B33241D-6559-6EE7-2110-C643378A6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9F1AA82-B144-79BD-53E7-1DD6D19D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DC08-DB53-4CEC-97CD-11736782F690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2A842ED-64DF-4CA8-4F67-2F4E1068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C81C9A-5C7F-C951-2342-3618D6B5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1DEF-BAD3-4A8D-8AEE-9738BC6C4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870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79C0B0-0351-3BE2-C336-7830F927F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BAD4F80-0756-BA24-4FF8-19F91A3A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DC08-DB53-4CEC-97CD-11736782F690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EF03527-789A-DA93-0DA3-79879924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E19FF42-E98B-3207-4E06-8C7CDB8F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1DEF-BAD3-4A8D-8AEE-9738BC6C4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30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EBA314-A74F-44EC-7492-3EB243D00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DC08-DB53-4CEC-97CD-11736782F690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67DC185-3AF5-FB05-2DEA-E5916806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CF32A4-9966-4128-560C-66D76E6B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1DEF-BAD3-4A8D-8AEE-9738BC6C4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155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F8C75B-C1B6-38E1-8367-12EFF07A6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55E80D-34BC-62E9-2168-EE4259CC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38185E7-672C-377D-8956-7CF99C722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F2C57F-B1EC-94B1-A38B-EC5BF98A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DC08-DB53-4CEC-97CD-11736782F690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CDB6A3-AB2B-464C-4111-2648053B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5567B1-1BBD-D920-83FF-F8611E05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1DEF-BAD3-4A8D-8AEE-9738BC6C4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67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38E88B-6C3C-9F57-7DC5-03496F4C8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463A8B1-F50B-BDD3-C4E5-C898F4A47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2AE3A0-740F-DFCA-4243-EB064B75A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8F43F0-48A7-EBD2-549E-C0F8B485E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DC08-DB53-4CEC-97CD-11736782F690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9966EF-6C36-502F-A1AC-A0032229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814D31-D0F5-676B-C72C-ED0512FD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1DEF-BAD3-4A8D-8AEE-9738BC6C4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20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DDACAB9-8C44-3143-A225-ACECB408D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32A404-7FAE-BAA0-CE94-B39EE6CF8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FFB223-06FD-C971-0FB5-099E13100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8DC08-DB53-4CEC-97CD-11736782F690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0F77E7-3B6F-CE9C-742C-7BAB32FC8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CB5875-45CF-7F45-5B66-DCA477075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E1DEF-BAD3-4A8D-8AEE-9738BC6C4E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434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7EA2AA5-8E86-F576-8B99-6660DE10BAD8}"/>
              </a:ext>
            </a:extLst>
          </p:cNvPr>
          <p:cNvSpPr/>
          <p:nvPr/>
        </p:nvSpPr>
        <p:spPr>
          <a:xfrm>
            <a:off x="345876" y="254695"/>
            <a:ext cx="7378508" cy="245510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901ED81-5387-525B-F202-6F68C9307C4D}"/>
              </a:ext>
            </a:extLst>
          </p:cNvPr>
          <p:cNvSpPr/>
          <p:nvPr/>
        </p:nvSpPr>
        <p:spPr>
          <a:xfrm>
            <a:off x="1941803" y="605425"/>
            <a:ext cx="2855666" cy="11089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50" dirty="0"/>
              <a:t>SoC (Sapphire SoC)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72B0781-339D-C476-7F29-5341691D88F0}"/>
              </a:ext>
            </a:extLst>
          </p:cNvPr>
          <p:cNvSpPr/>
          <p:nvPr/>
        </p:nvSpPr>
        <p:spPr>
          <a:xfrm>
            <a:off x="3952215" y="847811"/>
            <a:ext cx="760686" cy="22071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200" dirty="0"/>
              <a:t>APB3</a:t>
            </a:r>
            <a:endParaRPr kumimoji="1" lang="en-US" altLang="ja-JP" sz="12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9BC29B2-FE50-87F8-6E46-1C62FA5667CA}"/>
              </a:ext>
            </a:extLst>
          </p:cNvPr>
          <p:cNvSpPr/>
          <p:nvPr/>
        </p:nvSpPr>
        <p:spPr>
          <a:xfrm>
            <a:off x="2005552" y="847811"/>
            <a:ext cx="760686" cy="22071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/>
              <a:t>GPIO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FA0FCD9-FA18-17FC-96F2-56A1DA0CA3DA}"/>
              </a:ext>
            </a:extLst>
          </p:cNvPr>
          <p:cNvSpPr/>
          <p:nvPr/>
        </p:nvSpPr>
        <p:spPr>
          <a:xfrm>
            <a:off x="2005552" y="1126030"/>
            <a:ext cx="760686" cy="22071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/>
              <a:t>I2C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551DA41-6166-63D2-A3A9-F159FB75400E}"/>
              </a:ext>
            </a:extLst>
          </p:cNvPr>
          <p:cNvSpPr/>
          <p:nvPr/>
        </p:nvSpPr>
        <p:spPr>
          <a:xfrm>
            <a:off x="2831210" y="847811"/>
            <a:ext cx="1056034" cy="37659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050" b="1" dirty="0" err="1"/>
              <a:t>Trinita</a:t>
            </a:r>
            <a:endParaRPr lang="en-US" altLang="ja-JP" sz="1050" b="1" dirty="0"/>
          </a:p>
          <a:p>
            <a:pPr algn="ctr"/>
            <a:r>
              <a:rPr kumimoji="1" lang="en-US" altLang="ja-JP" sz="1050" b="1" dirty="0"/>
              <a:t>Core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4BAF73D-F979-12B2-DD9C-ECB0BC3D9E67}"/>
              </a:ext>
            </a:extLst>
          </p:cNvPr>
          <p:cNvSpPr/>
          <p:nvPr/>
        </p:nvSpPr>
        <p:spPr>
          <a:xfrm>
            <a:off x="2831209" y="1251544"/>
            <a:ext cx="1056035" cy="37659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050" dirty="0" err="1"/>
              <a:t>Imem</a:t>
            </a:r>
            <a:r>
              <a:rPr lang="en-US" altLang="ja-JP" sz="1050" dirty="0"/>
              <a:t> 32KB</a:t>
            </a:r>
          </a:p>
          <a:p>
            <a:pPr algn="ctr"/>
            <a:r>
              <a:rPr kumimoji="1" lang="en-US" altLang="ja-JP" sz="1050" dirty="0" err="1"/>
              <a:t>Dmem</a:t>
            </a:r>
            <a:r>
              <a:rPr kumimoji="1" lang="en-US" altLang="ja-JP" sz="1050" dirty="0"/>
              <a:t> 32KB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BAB6255-1506-EE15-0C64-40A0447DE841}"/>
              </a:ext>
            </a:extLst>
          </p:cNvPr>
          <p:cNvSpPr/>
          <p:nvPr/>
        </p:nvSpPr>
        <p:spPr>
          <a:xfrm>
            <a:off x="5079795" y="745831"/>
            <a:ext cx="760686" cy="41033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00" dirty="0"/>
              <a:t>LCD</a:t>
            </a:r>
          </a:p>
          <a:p>
            <a:pPr algn="ctr"/>
            <a:r>
              <a:rPr lang="en-US" altLang="ja-JP" sz="1000" dirty="0"/>
              <a:t>Controller</a:t>
            </a:r>
            <a:endParaRPr kumimoji="1" lang="en-US" altLang="ja-JP" sz="10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4C81964-6CC9-8428-F5F6-FEB5F04AF4C9}"/>
              </a:ext>
            </a:extLst>
          </p:cNvPr>
          <p:cNvSpPr/>
          <p:nvPr/>
        </p:nvSpPr>
        <p:spPr>
          <a:xfrm>
            <a:off x="6415627" y="796591"/>
            <a:ext cx="1170971" cy="3205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000" dirty="0"/>
              <a:t>16x2</a:t>
            </a:r>
          </a:p>
          <a:p>
            <a:pPr algn="ctr"/>
            <a:r>
              <a:rPr lang="en-US" altLang="ja-JP" sz="1000" dirty="0"/>
              <a:t>Character LCD</a:t>
            </a:r>
            <a:endParaRPr kumimoji="1" lang="en-US" altLang="ja-JP" sz="10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C16784E-CB05-FB91-679F-2E53B015B7E4}"/>
              </a:ext>
            </a:extLst>
          </p:cNvPr>
          <p:cNvSpPr/>
          <p:nvPr/>
        </p:nvSpPr>
        <p:spPr>
          <a:xfrm>
            <a:off x="457843" y="847811"/>
            <a:ext cx="723274" cy="4989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00" dirty="0"/>
              <a:t>SpO2</a:t>
            </a:r>
          </a:p>
          <a:p>
            <a:pPr algn="ctr"/>
            <a:r>
              <a:rPr lang="en-US" altLang="ja-JP" sz="1000" dirty="0"/>
              <a:t>Monitor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800E5E2-7C8D-6FB5-E53F-36DE3FE1A0F7}"/>
              </a:ext>
            </a:extLst>
          </p:cNvPr>
          <p:cNvSpPr/>
          <p:nvPr/>
        </p:nvSpPr>
        <p:spPr>
          <a:xfrm>
            <a:off x="2003538" y="1404249"/>
            <a:ext cx="760686" cy="22071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/>
              <a:t>I2C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BA4A438-05EE-76D3-DF8D-45CCDA228EAA}"/>
              </a:ext>
            </a:extLst>
          </p:cNvPr>
          <p:cNvSpPr/>
          <p:nvPr/>
        </p:nvSpPr>
        <p:spPr>
          <a:xfrm>
            <a:off x="457843" y="1388092"/>
            <a:ext cx="723274" cy="3205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00" dirty="0"/>
              <a:t>Current </a:t>
            </a:r>
          </a:p>
          <a:p>
            <a:pPr algn="ctr"/>
            <a:r>
              <a:rPr lang="en-US" altLang="ja-JP" sz="1000" dirty="0"/>
              <a:t>Monitor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4BEEBDB-20EF-3EE4-247B-B9834AFF6BC8}"/>
              </a:ext>
            </a:extLst>
          </p:cNvPr>
          <p:cNvSpPr/>
          <p:nvPr/>
        </p:nvSpPr>
        <p:spPr>
          <a:xfrm>
            <a:off x="1820450" y="363255"/>
            <a:ext cx="4156170" cy="223798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50" b="1" dirty="0">
                <a:solidFill>
                  <a:sysClr val="windowText" lastClr="000000"/>
                </a:solidFill>
              </a:rPr>
              <a:t>T20 FPGA</a:t>
            </a:r>
          </a:p>
        </p:txBody>
      </p:sp>
      <p:sp>
        <p:nvSpPr>
          <p:cNvPr id="17" name="矢印: 左右 16">
            <a:extLst>
              <a:ext uri="{FF2B5EF4-FFF2-40B4-BE49-F238E27FC236}">
                <a16:creationId xmlns:a16="http://schemas.microsoft.com/office/drawing/2014/main" id="{351A01E0-CDEE-18FA-1790-64F888B06C63}"/>
              </a:ext>
            </a:extLst>
          </p:cNvPr>
          <p:cNvSpPr/>
          <p:nvPr/>
        </p:nvSpPr>
        <p:spPr>
          <a:xfrm>
            <a:off x="1167678" y="1181134"/>
            <a:ext cx="822421" cy="13229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左右 17">
            <a:extLst>
              <a:ext uri="{FF2B5EF4-FFF2-40B4-BE49-F238E27FC236}">
                <a16:creationId xmlns:a16="http://schemas.microsoft.com/office/drawing/2014/main" id="{EE5F70F6-10C2-8446-F9B7-AA75E3F05CD1}"/>
              </a:ext>
            </a:extLst>
          </p:cNvPr>
          <p:cNvSpPr/>
          <p:nvPr/>
        </p:nvSpPr>
        <p:spPr>
          <a:xfrm>
            <a:off x="1181117" y="1454818"/>
            <a:ext cx="822421" cy="13229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B24342E1-5FA5-F870-2EDC-3C426B47726F}"/>
              </a:ext>
            </a:extLst>
          </p:cNvPr>
          <p:cNvSpPr/>
          <p:nvPr/>
        </p:nvSpPr>
        <p:spPr>
          <a:xfrm>
            <a:off x="4712901" y="890734"/>
            <a:ext cx="366033" cy="13229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92D5AE29-5F47-3F7F-B15E-38E52FB860FA}"/>
              </a:ext>
            </a:extLst>
          </p:cNvPr>
          <p:cNvSpPr/>
          <p:nvPr/>
        </p:nvSpPr>
        <p:spPr>
          <a:xfrm>
            <a:off x="5839619" y="900995"/>
            <a:ext cx="576007" cy="13229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AA440D9E-ADC1-E185-04DC-C5A16D4FB829}"/>
              </a:ext>
            </a:extLst>
          </p:cNvPr>
          <p:cNvSpPr/>
          <p:nvPr/>
        </p:nvSpPr>
        <p:spPr>
          <a:xfrm rot="10800000">
            <a:off x="1167678" y="900995"/>
            <a:ext cx="837247" cy="13229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8363C-A982-E4BA-9859-39A016A9A75B}"/>
              </a:ext>
            </a:extLst>
          </p:cNvPr>
          <p:cNvSpPr txBox="1"/>
          <p:nvPr/>
        </p:nvSpPr>
        <p:spPr>
          <a:xfrm>
            <a:off x="1194251" y="1316729"/>
            <a:ext cx="955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b="1" dirty="0"/>
              <a:t>I2C</a:t>
            </a:r>
            <a:endParaRPr kumimoji="1" lang="ja-JP" altLang="en-US" sz="7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BD79011-2386-52BA-E096-EFD625D4860F}"/>
              </a:ext>
            </a:extLst>
          </p:cNvPr>
          <p:cNvSpPr txBox="1"/>
          <p:nvPr/>
        </p:nvSpPr>
        <p:spPr>
          <a:xfrm>
            <a:off x="1201664" y="1033864"/>
            <a:ext cx="955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b="1" dirty="0"/>
              <a:t>I2C</a:t>
            </a:r>
            <a:endParaRPr kumimoji="1" lang="ja-JP" altLang="en-US" sz="700" b="1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7590024-1736-9C17-6C1B-A0FF814A801D}"/>
              </a:ext>
            </a:extLst>
          </p:cNvPr>
          <p:cNvSpPr txBox="1"/>
          <p:nvPr/>
        </p:nvSpPr>
        <p:spPr>
          <a:xfrm>
            <a:off x="1201663" y="745831"/>
            <a:ext cx="955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/>
              <a:t>RST, MFIO</a:t>
            </a:r>
            <a:endParaRPr kumimoji="1" lang="ja-JP" altLang="en-US" sz="700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AA8D9E0-BBDB-55CF-B0F5-F9E982598224}"/>
              </a:ext>
            </a:extLst>
          </p:cNvPr>
          <p:cNvSpPr txBox="1"/>
          <p:nvPr/>
        </p:nvSpPr>
        <p:spPr>
          <a:xfrm>
            <a:off x="5898808" y="767085"/>
            <a:ext cx="955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b="1" dirty="0"/>
              <a:t>PIO</a:t>
            </a:r>
            <a:endParaRPr kumimoji="1" lang="ja-JP" altLang="en-US" sz="700" b="1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6B5D75A-A11D-91C8-67A7-DAAC5B432A6D}"/>
              </a:ext>
            </a:extLst>
          </p:cNvPr>
          <p:cNvSpPr/>
          <p:nvPr/>
        </p:nvSpPr>
        <p:spPr>
          <a:xfrm>
            <a:off x="1941803" y="1822462"/>
            <a:ext cx="421710" cy="59420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/>
              <a:t>PLL</a:t>
            </a:r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035A1C49-A2FD-B736-4C2D-26A4F624379A}"/>
              </a:ext>
            </a:extLst>
          </p:cNvPr>
          <p:cNvSpPr/>
          <p:nvPr/>
        </p:nvSpPr>
        <p:spPr>
          <a:xfrm>
            <a:off x="2363513" y="1715656"/>
            <a:ext cx="760686" cy="194025"/>
          </a:xfrm>
          <a:custGeom>
            <a:avLst/>
            <a:gdLst>
              <a:gd name="connsiteX0" fmla="*/ 0 w 421710"/>
              <a:gd name="connsiteY0" fmla="*/ 137787 h 137787"/>
              <a:gd name="connsiteX1" fmla="*/ 421710 w 421710"/>
              <a:gd name="connsiteY1" fmla="*/ 137787 h 137787"/>
              <a:gd name="connsiteX2" fmla="*/ 421710 w 421710"/>
              <a:gd name="connsiteY2" fmla="*/ 0 h 137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710" h="137787">
                <a:moveTo>
                  <a:pt x="0" y="137787"/>
                </a:moveTo>
                <a:lnTo>
                  <a:pt x="421710" y="137787"/>
                </a:lnTo>
                <a:lnTo>
                  <a:pt x="42171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36E953A6-B1BC-615B-6239-92E7978E534A}"/>
              </a:ext>
            </a:extLst>
          </p:cNvPr>
          <p:cNvSpPr/>
          <p:nvPr/>
        </p:nvSpPr>
        <p:spPr>
          <a:xfrm>
            <a:off x="2363513" y="1708668"/>
            <a:ext cx="957762" cy="412406"/>
          </a:xfrm>
          <a:custGeom>
            <a:avLst/>
            <a:gdLst>
              <a:gd name="connsiteX0" fmla="*/ 0 w 421710"/>
              <a:gd name="connsiteY0" fmla="*/ 137787 h 137787"/>
              <a:gd name="connsiteX1" fmla="*/ 421710 w 421710"/>
              <a:gd name="connsiteY1" fmla="*/ 137787 h 137787"/>
              <a:gd name="connsiteX2" fmla="*/ 421710 w 421710"/>
              <a:gd name="connsiteY2" fmla="*/ 0 h 137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710" h="137787">
                <a:moveTo>
                  <a:pt x="0" y="137787"/>
                </a:moveTo>
                <a:lnTo>
                  <a:pt x="421710" y="137787"/>
                </a:lnTo>
                <a:lnTo>
                  <a:pt x="42171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BEB974DB-6E6B-175E-8E3A-15772BB2B4E2}"/>
              </a:ext>
            </a:extLst>
          </p:cNvPr>
          <p:cNvSpPr/>
          <p:nvPr/>
        </p:nvSpPr>
        <p:spPr>
          <a:xfrm>
            <a:off x="2363513" y="1156165"/>
            <a:ext cx="2955874" cy="1165218"/>
          </a:xfrm>
          <a:custGeom>
            <a:avLst/>
            <a:gdLst>
              <a:gd name="connsiteX0" fmla="*/ 0 w 421710"/>
              <a:gd name="connsiteY0" fmla="*/ 137787 h 137787"/>
              <a:gd name="connsiteX1" fmla="*/ 421710 w 421710"/>
              <a:gd name="connsiteY1" fmla="*/ 137787 h 137787"/>
              <a:gd name="connsiteX2" fmla="*/ 421710 w 421710"/>
              <a:gd name="connsiteY2" fmla="*/ 0 h 137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710" h="137787">
                <a:moveTo>
                  <a:pt x="0" y="137787"/>
                </a:moveTo>
                <a:lnTo>
                  <a:pt x="421710" y="137787"/>
                </a:lnTo>
                <a:lnTo>
                  <a:pt x="42171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C8B6FA2-2801-5283-C046-B5665CFCB91A}"/>
              </a:ext>
            </a:extLst>
          </p:cNvPr>
          <p:cNvSpPr txBox="1"/>
          <p:nvPr/>
        </p:nvSpPr>
        <p:spPr>
          <a:xfrm>
            <a:off x="2307310" y="1709744"/>
            <a:ext cx="955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/>
              <a:t>25M CLK</a:t>
            </a:r>
            <a:endParaRPr kumimoji="1" lang="ja-JP" altLang="en-US" sz="700" b="1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52F5D83-38B4-7D44-8E7B-38A0309D96A1}"/>
              </a:ext>
            </a:extLst>
          </p:cNvPr>
          <p:cNvSpPr txBox="1"/>
          <p:nvPr/>
        </p:nvSpPr>
        <p:spPr>
          <a:xfrm>
            <a:off x="2314286" y="1940719"/>
            <a:ext cx="955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/>
              <a:t>25M SHIFT CLK</a:t>
            </a:r>
            <a:endParaRPr kumimoji="1" lang="ja-JP" altLang="en-US" sz="700" b="1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76286F0-67C0-04DF-014C-9602BEC48EA6}"/>
              </a:ext>
            </a:extLst>
          </p:cNvPr>
          <p:cNvSpPr txBox="1"/>
          <p:nvPr/>
        </p:nvSpPr>
        <p:spPr>
          <a:xfrm>
            <a:off x="2311632" y="2162566"/>
            <a:ext cx="955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1" dirty="0"/>
              <a:t>100M CLK</a:t>
            </a:r>
            <a:endParaRPr kumimoji="1" lang="ja-JP" altLang="en-US" sz="700" b="1" dirty="0"/>
          </a:p>
        </p:txBody>
      </p:sp>
    </p:spTree>
    <p:extLst>
      <p:ext uri="{BB962C8B-B14F-4D97-AF65-F5344CB8AC3E}">
        <p14:creationId xmlns:p14="http://schemas.microsoft.com/office/powerpoint/2010/main" val="2256999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40</Words>
  <Application>Microsoft Office PowerPoint</Application>
  <PresentationFormat>ワイド画面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Daisuke Sakurada</dc:creator>
  <cp:lastModifiedBy>Daisuke Sakurada</cp:lastModifiedBy>
  <cp:revision>2</cp:revision>
  <dcterms:created xsi:type="dcterms:W3CDTF">2023-05-15T08:49:32Z</dcterms:created>
  <dcterms:modified xsi:type="dcterms:W3CDTF">2023-05-15T09:35:13Z</dcterms:modified>
</cp:coreProperties>
</file>