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67"/>
  </p:notesMasterIdLst>
  <p:handoutMasterIdLst>
    <p:handoutMasterId r:id="rId68"/>
  </p:handoutMasterIdLst>
  <p:sldIdLst>
    <p:sldId id="397" r:id="rId2"/>
    <p:sldId id="383" r:id="rId3"/>
    <p:sldId id="384" r:id="rId4"/>
    <p:sldId id="385" r:id="rId5"/>
    <p:sldId id="257" r:id="rId6"/>
    <p:sldId id="263" r:id="rId7"/>
    <p:sldId id="264" r:id="rId8"/>
    <p:sldId id="265" r:id="rId9"/>
    <p:sldId id="360" r:id="rId10"/>
    <p:sldId id="361" r:id="rId11"/>
    <p:sldId id="271" r:id="rId12"/>
    <p:sldId id="270" r:id="rId13"/>
    <p:sldId id="362" r:id="rId14"/>
    <p:sldId id="363" r:id="rId15"/>
    <p:sldId id="392" r:id="rId16"/>
    <p:sldId id="281" r:id="rId17"/>
    <p:sldId id="313" r:id="rId18"/>
    <p:sldId id="388" r:id="rId19"/>
    <p:sldId id="387" r:id="rId20"/>
    <p:sldId id="282" r:id="rId21"/>
    <p:sldId id="299" r:id="rId22"/>
    <p:sldId id="283" r:id="rId23"/>
    <p:sldId id="305" r:id="rId24"/>
    <p:sldId id="284" r:id="rId25"/>
    <p:sldId id="364" r:id="rId26"/>
    <p:sldId id="285" r:id="rId27"/>
    <p:sldId id="287" r:id="rId28"/>
    <p:sldId id="365" r:id="rId29"/>
    <p:sldId id="366" r:id="rId30"/>
    <p:sldId id="367" r:id="rId31"/>
    <p:sldId id="368" r:id="rId32"/>
    <p:sldId id="369" r:id="rId33"/>
    <p:sldId id="370" r:id="rId34"/>
    <p:sldId id="291" r:id="rId35"/>
    <p:sldId id="376" r:id="rId36"/>
    <p:sldId id="377" r:id="rId37"/>
    <p:sldId id="378" r:id="rId38"/>
    <p:sldId id="379" r:id="rId39"/>
    <p:sldId id="380" r:id="rId40"/>
    <p:sldId id="293" r:id="rId41"/>
    <p:sldId id="355" r:id="rId42"/>
    <p:sldId id="354" r:id="rId43"/>
    <p:sldId id="356" r:id="rId44"/>
    <p:sldId id="294" r:id="rId45"/>
    <p:sldId id="342" r:id="rId46"/>
    <p:sldId id="343" r:id="rId47"/>
    <p:sldId id="344" r:id="rId48"/>
    <p:sldId id="296" r:id="rId49"/>
    <p:sldId id="345" r:id="rId50"/>
    <p:sldId id="346" r:id="rId51"/>
    <p:sldId id="347" r:id="rId52"/>
    <p:sldId id="357" r:id="rId53"/>
    <p:sldId id="358" r:id="rId54"/>
    <p:sldId id="359" r:id="rId55"/>
    <p:sldId id="396" r:id="rId56"/>
    <p:sldId id="393" r:id="rId57"/>
    <p:sldId id="394" r:id="rId58"/>
    <p:sldId id="395" r:id="rId59"/>
    <p:sldId id="297" r:id="rId60"/>
    <p:sldId id="381" r:id="rId61"/>
    <p:sldId id="382" r:id="rId62"/>
    <p:sldId id="298" r:id="rId63"/>
    <p:sldId id="276" r:id="rId64"/>
    <p:sldId id="391" r:id="rId65"/>
    <p:sldId id="389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DA5465C-42BE-4A19-8B48-C8F7CF72472E}">
          <p14:sldIdLst>
            <p14:sldId id="397"/>
            <p14:sldId id="383"/>
            <p14:sldId id="384"/>
            <p14:sldId id="385"/>
          </p14:sldIdLst>
        </p14:section>
        <p14:section name="개요" id="{C1227CF4-98D9-4DB6-A580-8A55AF9EE545}">
          <p14:sldIdLst>
            <p14:sldId id="257"/>
            <p14:sldId id="263"/>
          </p14:sldIdLst>
        </p14:section>
        <p14:section name="벤치마킹" id="{1D148776-31F5-488C-801A-E38E593BC854}">
          <p14:sldIdLst>
            <p14:sldId id="264"/>
            <p14:sldId id="265"/>
            <p14:sldId id="360"/>
            <p14:sldId id="361"/>
            <p14:sldId id="271"/>
            <p14:sldId id="270"/>
            <p14:sldId id="362"/>
            <p14:sldId id="363"/>
            <p14:sldId id="392"/>
          </p14:sldIdLst>
        </p14:section>
        <p14:section name="요구사항 정의서" id="{569D7472-896D-4E1F-B357-ED9E35C3E270}">
          <p14:sldIdLst>
            <p14:sldId id="281"/>
            <p14:sldId id="313"/>
            <p14:sldId id="388"/>
            <p14:sldId id="387"/>
          </p14:sldIdLst>
        </p14:section>
        <p14:section name="유즈케이스 다이어그램" id="{2E9918DB-EF08-4C29-9E4A-F25A2110EFDF}">
          <p14:sldIdLst>
            <p14:sldId id="282"/>
            <p14:sldId id="299"/>
          </p14:sldIdLst>
        </p14:section>
        <p14:section name="유즈케이스 요약 명세서" id="{1F769EB4-C1A2-4A71-B491-B1B1F6FCB861}">
          <p14:sldIdLst>
            <p14:sldId id="283"/>
            <p14:sldId id="305"/>
          </p14:sldIdLst>
        </p14:section>
        <p14:section name="유즈케이스 정의서" id="{C206BC1C-7F7A-42CE-AD64-5ADFCF467E9D}">
          <p14:sldIdLst>
            <p14:sldId id="284"/>
            <p14:sldId id="364"/>
          </p14:sldIdLst>
        </p14:section>
        <p14:section name="스토리 보드" id="{944AE4E9-C00E-49DC-A4A1-F3DCB31B43D6}">
          <p14:sldIdLst>
            <p14:sldId id="285"/>
          </p14:sldIdLst>
        </p14:section>
        <p14:section name="분석 다이어그램" id="{523E62B5-6D80-45CE-98F9-E11174A911E6}">
          <p14:sldIdLst>
            <p14:sldId id="287"/>
            <p14:sldId id="365"/>
            <p14:sldId id="366"/>
            <p14:sldId id="367"/>
            <p14:sldId id="368"/>
            <p14:sldId id="369"/>
            <p14:sldId id="370"/>
          </p14:sldIdLst>
        </p14:section>
        <p14:section name="테이블&amp;팩토리&amp;DAO 설계" id="{F71D5F90-9349-48BB-94B5-4F9AF0A63D82}">
          <p14:sldIdLst>
            <p14:sldId id="291"/>
            <p14:sldId id="376"/>
            <p14:sldId id="377"/>
            <p14:sldId id="378"/>
            <p14:sldId id="379"/>
            <p14:sldId id="380"/>
          </p14:sldIdLst>
        </p14:section>
        <p14:section name="View 설계" id="{9853745C-0393-4218-BDE5-B9C6FB8391DD}">
          <p14:sldIdLst>
            <p14:sldId id="293"/>
            <p14:sldId id="355"/>
            <p14:sldId id="354"/>
            <p14:sldId id="356"/>
          </p14:sldIdLst>
        </p14:section>
        <p14:section name="Bean 설계" id="{87E259FD-8EE2-4A8F-83FA-BAE76BC796CC}">
          <p14:sldIdLst>
            <p14:sldId id="294"/>
            <p14:sldId id="342"/>
            <p14:sldId id="343"/>
            <p14:sldId id="344"/>
          </p14:sldIdLst>
        </p14:section>
        <p14:section name="서블릿, 서비스 설계" id="{2C617CD0-E86F-4497-9734-9F99B4E58774}">
          <p14:sldIdLst>
            <p14:sldId id="296"/>
            <p14:sldId id="345"/>
            <p14:sldId id="346"/>
            <p14:sldId id="347"/>
            <p14:sldId id="357"/>
            <p14:sldId id="358"/>
            <p14:sldId id="359"/>
          </p14:sldIdLst>
        </p14:section>
        <p14:section name="전체 클래스 다이어그램" id="{CD02B133-3C99-4044-B58C-8C0BFAD3F070}">
          <p14:sldIdLst>
            <p14:sldId id="396"/>
            <p14:sldId id="393"/>
            <p14:sldId id="394"/>
            <p14:sldId id="395"/>
          </p14:sldIdLst>
        </p14:section>
        <p14:section name="시퀀스 다이어그램" id="{393F2D9C-11B7-4FEE-B036-7DE6CFAC8DA0}">
          <p14:sldIdLst>
            <p14:sldId id="297"/>
            <p14:sldId id="381"/>
            <p14:sldId id="382"/>
          </p14:sldIdLst>
        </p14:section>
        <p14:section name="시연" id="{7EC4813A-1AD0-402B-963F-0E8517CE8250}">
          <p14:sldIdLst>
            <p14:sldId id="298"/>
          </p14:sldIdLst>
        </p14:section>
        <p14:section name="결론" id="{9088A24E-AB1D-4005-BF7A-439E2FA695DF}">
          <p14:sldIdLst>
            <p14:sldId id="276"/>
            <p14:sldId id="391"/>
            <p14:sldId id="38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C00000"/>
    <a:srgbClr val="CFD5EA"/>
    <a:srgbClr val="FFCAD0"/>
    <a:srgbClr val="FFFFFF"/>
    <a:srgbClr val="E9EBF5"/>
    <a:srgbClr val="C3C5C9"/>
    <a:srgbClr val="64AB8E"/>
    <a:srgbClr val="1C9676"/>
    <a:srgbClr val="64C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0245" autoAdjust="0"/>
  </p:normalViewPr>
  <p:slideViewPr>
    <p:cSldViewPr showGuides="1">
      <p:cViewPr varScale="1">
        <p:scale>
          <a:sx n="92" d="100"/>
          <a:sy n="92" d="100"/>
        </p:scale>
        <p:origin x="-2184" y="-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7" d="100"/>
          <a:sy n="67" d="100"/>
        </p:scale>
        <p:origin x="3043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15DAF8-A154-43C0-80E9-A9C5ADA75D27}" type="doc">
      <dgm:prSet loTypeId="urn:microsoft.com/office/officeart/2005/8/layout/list1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pPr latinLnBrk="1"/>
          <a:endParaRPr lang="ko-KR" altLang="en-US"/>
        </a:p>
      </dgm:t>
    </dgm:pt>
    <dgm:pt modelId="{2704696E-9726-4A3F-A1E6-6C39CF463A47}">
      <dgm:prSet custT="1"/>
      <dgm:spPr/>
      <dgm:t>
        <a:bodyPr/>
        <a:lstStyle/>
        <a:p>
          <a:pPr latinLnBrk="1"/>
          <a:r>
            <a:rPr lang="ko-KR" sz="1600" dirty="0" smtClean="0"/>
            <a:t>학교 </a:t>
          </a:r>
          <a:r>
            <a:rPr lang="ko-KR" sz="1600" dirty="0" err="1" smtClean="0"/>
            <a:t>목록별</a:t>
          </a:r>
          <a:r>
            <a:rPr lang="ko-KR" sz="1600" dirty="0" smtClean="0"/>
            <a:t> 게시판의 목록 보기 서비스를 </a:t>
          </a:r>
          <a:r>
            <a:rPr lang="ko-KR" altLang="en-US" sz="1600" dirty="0" smtClean="0"/>
            <a:t>제공</a:t>
          </a:r>
          <a:r>
            <a:rPr lang="en-US" altLang="ko-KR" sz="1600" dirty="0" smtClean="0"/>
            <a:t>.</a:t>
          </a:r>
          <a:endParaRPr lang="ko-KR" sz="1600" dirty="0"/>
        </a:p>
      </dgm:t>
    </dgm:pt>
    <dgm:pt modelId="{DBB170A7-21AF-408F-A771-75C0C0AF19C1}" type="parTrans" cxnId="{A75F65FE-AE26-4837-9666-F8D7951F6110}">
      <dgm:prSet/>
      <dgm:spPr/>
      <dgm:t>
        <a:bodyPr/>
        <a:lstStyle/>
        <a:p>
          <a:pPr latinLnBrk="1"/>
          <a:endParaRPr lang="ko-KR" altLang="en-US"/>
        </a:p>
      </dgm:t>
    </dgm:pt>
    <dgm:pt modelId="{E6952BEF-0DB6-407A-A75F-607963451FE0}" type="sibTrans" cxnId="{A75F65FE-AE26-4837-9666-F8D7951F6110}">
      <dgm:prSet/>
      <dgm:spPr/>
      <dgm:t>
        <a:bodyPr/>
        <a:lstStyle/>
        <a:p>
          <a:pPr latinLnBrk="1"/>
          <a:endParaRPr lang="ko-KR" altLang="en-US"/>
        </a:p>
      </dgm:t>
    </dgm:pt>
    <dgm:pt modelId="{BE71AEC6-6F89-49D1-BC0A-B1A7132FB28A}">
      <dgm:prSet custT="1"/>
      <dgm:spPr/>
      <dgm:t>
        <a:bodyPr/>
        <a:lstStyle/>
        <a:p>
          <a:pPr latinLnBrk="1"/>
          <a:r>
            <a:rPr lang="ko-KR" altLang="en-US" sz="2400" dirty="0"/>
            <a:t>쪽지 전송 서비스</a:t>
          </a:r>
        </a:p>
      </dgm:t>
    </dgm:pt>
    <dgm:pt modelId="{615DDA4F-8B0B-44F1-ABB7-C8CB9986D7C2}" type="parTrans" cxnId="{C9994787-193F-47AA-845A-FCF9587A55B8}">
      <dgm:prSet/>
      <dgm:spPr/>
      <dgm:t>
        <a:bodyPr/>
        <a:lstStyle/>
        <a:p>
          <a:pPr latinLnBrk="1"/>
          <a:endParaRPr lang="ko-KR" altLang="en-US"/>
        </a:p>
      </dgm:t>
    </dgm:pt>
    <dgm:pt modelId="{4DB7514F-AE4F-444A-A58C-1D44462FEC28}" type="sibTrans" cxnId="{C9994787-193F-47AA-845A-FCF9587A55B8}">
      <dgm:prSet/>
      <dgm:spPr/>
      <dgm:t>
        <a:bodyPr/>
        <a:lstStyle/>
        <a:p>
          <a:pPr latinLnBrk="1"/>
          <a:endParaRPr lang="ko-KR" altLang="en-US"/>
        </a:p>
      </dgm:t>
    </dgm:pt>
    <dgm:pt modelId="{4E9219FF-0B6B-4BE3-8531-AC31D54EA688}">
      <dgm:prSet custT="1"/>
      <dgm:spPr/>
      <dgm:t>
        <a:bodyPr/>
        <a:lstStyle/>
        <a:p>
          <a:pPr latinLnBrk="1"/>
          <a:r>
            <a:rPr lang="ko-KR" sz="1600" dirty="0"/>
            <a:t>다른 회원에게 쪽지를 보내는 환경을 </a:t>
          </a:r>
          <a:r>
            <a:rPr lang="ko-KR" sz="1600" dirty="0" smtClean="0"/>
            <a:t>제공</a:t>
          </a:r>
          <a:r>
            <a:rPr lang="en-US" altLang="ko-KR" sz="1600" dirty="0" smtClean="0"/>
            <a:t>.</a:t>
          </a:r>
          <a:endParaRPr lang="ko-KR" sz="1600" dirty="0"/>
        </a:p>
      </dgm:t>
    </dgm:pt>
    <dgm:pt modelId="{41AE52DD-60D1-4802-9E46-4510D916A204}" type="parTrans" cxnId="{1BEE2446-AA23-41A2-BCCB-1AC65391683B}">
      <dgm:prSet/>
      <dgm:spPr/>
      <dgm:t>
        <a:bodyPr/>
        <a:lstStyle/>
        <a:p>
          <a:pPr latinLnBrk="1"/>
          <a:endParaRPr lang="ko-KR" altLang="en-US"/>
        </a:p>
      </dgm:t>
    </dgm:pt>
    <dgm:pt modelId="{77ECBC9A-35CB-45C9-AC13-6061CA97E253}" type="sibTrans" cxnId="{1BEE2446-AA23-41A2-BCCB-1AC65391683B}">
      <dgm:prSet/>
      <dgm:spPr/>
      <dgm:t>
        <a:bodyPr/>
        <a:lstStyle/>
        <a:p>
          <a:pPr latinLnBrk="1"/>
          <a:endParaRPr lang="ko-KR" altLang="en-US"/>
        </a:p>
      </dgm:t>
    </dgm:pt>
    <dgm:pt modelId="{B5A8F07F-856E-4D88-A261-38BDBC98C70E}">
      <dgm:prSet custT="1"/>
      <dgm:spPr/>
      <dgm:t>
        <a:bodyPr/>
        <a:lstStyle/>
        <a:p>
          <a:pPr latinLnBrk="1"/>
          <a:r>
            <a:rPr lang="ko-KR" altLang="en-US" sz="2400" dirty="0"/>
            <a:t>로그인 서비스</a:t>
          </a:r>
        </a:p>
      </dgm:t>
    </dgm:pt>
    <dgm:pt modelId="{91DB0E6D-4101-48ED-A125-1C595074BB3D}" type="parTrans" cxnId="{F87198A1-B7EA-4633-87AC-E9421BDAD36E}">
      <dgm:prSet/>
      <dgm:spPr/>
      <dgm:t>
        <a:bodyPr/>
        <a:lstStyle/>
        <a:p>
          <a:pPr latinLnBrk="1"/>
          <a:endParaRPr lang="ko-KR" altLang="en-US"/>
        </a:p>
      </dgm:t>
    </dgm:pt>
    <dgm:pt modelId="{2D0E8275-D1E8-4644-BE43-7B29D3867E74}" type="sibTrans" cxnId="{F87198A1-B7EA-4633-87AC-E9421BDAD36E}">
      <dgm:prSet/>
      <dgm:spPr/>
      <dgm:t>
        <a:bodyPr/>
        <a:lstStyle/>
        <a:p>
          <a:pPr latinLnBrk="1"/>
          <a:endParaRPr lang="ko-KR" altLang="en-US"/>
        </a:p>
      </dgm:t>
    </dgm:pt>
    <dgm:pt modelId="{5FC84341-CAA7-4C85-9C07-3EA1457993E7}">
      <dgm:prSet custT="1"/>
      <dgm:spPr/>
      <dgm:t>
        <a:bodyPr/>
        <a:lstStyle/>
        <a:p>
          <a:pPr latinLnBrk="1"/>
          <a:r>
            <a:rPr lang="ko-KR" sz="1600" dirty="0"/>
            <a:t>로그인하는 환경을 </a:t>
          </a:r>
          <a:r>
            <a:rPr lang="ko-KR" sz="1600" dirty="0" smtClean="0"/>
            <a:t>제공한다</a:t>
          </a:r>
          <a:r>
            <a:rPr lang="en-US" sz="1600" dirty="0" smtClean="0"/>
            <a:t>.</a:t>
          </a:r>
          <a:endParaRPr lang="ko-KR" sz="1600" dirty="0"/>
        </a:p>
      </dgm:t>
    </dgm:pt>
    <dgm:pt modelId="{CC33ED67-D78D-4224-A9FE-E06EFEBA4AD1}" type="parTrans" cxnId="{0532847D-1384-4A24-B793-AAA6E4878901}">
      <dgm:prSet/>
      <dgm:spPr/>
      <dgm:t>
        <a:bodyPr/>
        <a:lstStyle/>
        <a:p>
          <a:pPr latinLnBrk="1"/>
          <a:endParaRPr lang="ko-KR" altLang="en-US"/>
        </a:p>
      </dgm:t>
    </dgm:pt>
    <dgm:pt modelId="{B4BA3E15-1CC4-4A07-94AD-03604BD2229D}" type="sibTrans" cxnId="{0532847D-1384-4A24-B793-AAA6E4878901}">
      <dgm:prSet/>
      <dgm:spPr/>
      <dgm:t>
        <a:bodyPr/>
        <a:lstStyle/>
        <a:p>
          <a:pPr latinLnBrk="1"/>
          <a:endParaRPr lang="ko-KR" altLang="en-US"/>
        </a:p>
      </dgm:t>
    </dgm:pt>
    <dgm:pt modelId="{EFC2313B-0530-48FA-87C2-6F72BB70E170}">
      <dgm:prSet custT="1"/>
      <dgm:spPr/>
      <dgm:t>
        <a:bodyPr/>
        <a:lstStyle/>
        <a:p>
          <a:pPr latinLnBrk="1"/>
          <a:r>
            <a:rPr lang="ko-KR" sz="1600" dirty="0"/>
            <a:t>모든 서비스는 로그인 서비스 이후에 </a:t>
          </a:r>
          <a:r>
            <a:rPr lang="ko-KR" sz="1600" dirty="0" smtClean="0"/>
            <a:t>제공한다</a:t>
          </a:r>
          <a:r>
            <a:rPr lang="en-US" sz="1600" dirty="0" smtClean="0"/>
            <a:t>.</a:t>
          </a:r>
          <a:endParaRPr lang="ko-KR" sz="1600" dirty="0"/>
        </a:p>
      </dgm:t>
    </dgm:pt>
    <dgm:pt modelId="{004C5BD7-51E7-4295-84DC-8DECEB436E87}" type="parTrans" cxnId="{A5AB7E25-C9F8-4998-953A-21498FC179EB}">
      <dgm:prSet/>
      <dgm:spPr/>
      <dgm:t>
        <a:bodyPr/>
        <a:lstStyle/>
        <a:p>
          <a:pPr latinLnBrk="1"/>
          <a:endParaRPr lang="ko-KR" altLang="en-US"/>
        </a:p>
      </dgm:t>
    </dgm:pt>
    <dgm:pt modelId="{42E8A813-DA4D-4F47-A840-39C2D926EF87}" type="sibTrans" cxnId="{A5AB7E25-C9F8-4998-953A-21498FC179EB}">
      <dgm:prSet/>
      <dgm:spPr/>
      <dgm:t>
        <a:bodyPr/>
        <a:lstStyle/>
        <a:p>
          <a:pPr latinLnBrk="1"/>
          <a:endParaRPr lang="ko-KR" altLang="en-US"/>
        </a:p>
      </dgm:t>
    </dgm:pt>
    <dgm:pt modelId="{C2B1EBEA-94CE-41B8-8A9E-A224CB53C04F}">
      <dgm:prSet custT="1"/>
      <dgm:spPr/>
      <dgm:t>
        <a:bodyPr/>
        <a:lstStyle/>
        <a:p>
          <a:pPr latinLnBrk="1"/>
          <a:r>
            <a:rPr lang="ko-KR" altLang="en-US" sz="2400" dirty="0"/>
            <a:t>게시판 목록보기 서비스</a:t>
          </a:r>
        </a:p>
      </dgm:t>
    </dgm:pt>
    <dgm:pt modelId="{F6EECFD5-53B4-400F-9E1F-DAF3E8591931}" type="sibTrans" cxnId="{5309250E-1095-43A4-8CE0-4648CD46D0CA}">
      <dgm:prSet/>
      <dgm:spPr/>
      <dgm:t>
        <a:bodyPr/>
        <a:lstStyle/>
        <a:p>
          <a:pPr latinLnBrk="1"/>
          <a:endParaRPr lang="ko-KR" altLang="en-US"/>
        </a:p>
      </dgm:t>
    </dgm:pt>
    <dgm:pt modelId="{8FF5E87B-20BC-456F-986C-1F236D08D7B1}" type="parTrans" cxnId="{5309250E-1095-43A4-8CE0-4648CD46D0CA}">
      <dgm:prSet/>
      <dgm:spPr/>
      <dgm:t>
        <a:bodyPr/>
        <a:lstStyle/>
        <a:p>
          <a:pPr latinLnBrk="1"/>
          <a:endParaRPr lang="ko-KR" altLang="en-US"/>
        </a:p>
      </dgm:t>
    </dgm:pt>
    <dgm:pt modelId="{98DC019B-7C99-4538-BB2F-4BD22317D8AB}" type="pres">
      <dgm:prSet presAssocID="{6B15DAF8-A154-43C0-80E9-A9C5ADA75D2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E57760-8D01-4786-90D3-8389978E6E68}" type="pres">
      <dgm:prSet presAssocID="{C2B1EBEA-94CE-41B8-8A9E-A224CB53C04F}" presName="parentLin" presStyleCnt="0"/>
      <dgm:spPr/>
    </dgm:pt>
    <dgm:pt modelId="{F11DF352-5730-4D9B-89AD-24F6196E93EF}" type="pres">
      <dgm:prSet presAssocID="{C2B1EBEA-94CE-41B8-8A9E-A224CB53C04F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506079B-4794-4685-9E57-19B3D2D809F5}" type="pres">
      <dgm:prSet presAssocID="{C2B1EBEA-94CE-41B8-8A9E-A224CB53C04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710D12-FAD5-4251-85C3-3F795C36A997}" type="pres">
      <dgm:prSet presAssocID="{C2B1EBEA-94CE-41B8-8A9E-A224CB53C04F}" presName="negativeSpace" presStyleCnt="0"/>
      <dgm:spPr/>
    </dgm:pt>
    <dgm:pt modelId="{1EAA79F6-2DB9-4854-8A77-27DD43B15C2A}" type="pres">
      <dgm:prSet presAssocID="{C2B1EBEA-94CE-41B8-8A9E-A224CB53C04F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C8FF0C-A7EA-46D3-AA16-012A5594AF28}" type="pres">
      <dgm:prSet presAssocID="{F6EECFD5-53B4-400F-9E1F-DAF3E8591931}" presName="spaceBetweenRectangles" presStyleCnt="0"/>
      <dgm:spPr/>
    </dgm:pt>
    <dgm:pt modelId="{BA3551BA-222D-454F-9AA1-74D8CE8EC2D0}" type="pres">
      <dgm:prSet presAssocID="{BE71AEC6-6F89-49D1-BC0A-B1A7132FB28A}" presName="parentLin" presStyleCnt="0"/>
      <dgm:spPr/>
    </dgm:pt>
    <dgm:pt modelId="{0216C5F6-EE64-4FBA-BCD4-40B9C74FFEA0}" type="pres">
      <dgm:prSet presAssocID="{BE71AEC6-6F89-49D1-BC0A-B1A7132FB28A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DCF7572-EE17-428F-8B8C-52B926A46A15}" type="pres">
      <dgm:prSet presAssocID="{BE71AEC6-6F89-49D1-BC0A-B1A7132FB28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7C1DF2-1B8E-4A6C-9BCF-80957533E346}" type="pres">
      <dgm:prSet presAssocID="{BE71AEC6-6F89-49D1-BC0A-B1A7132FB28A}" presName="negativeSpace" presStyleCnt="0"/>
      <dgm:spPr/>
    </dgm:pt>
    <dgm:pt modelId="{FE33441E-F23B-413A-84FD-34F8D2BCA2B5}" type="pres">
      <dgm:prSet presAssocID="{BE71AEC6-6F89-49D1-BC0A-B1A7132FB28A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93D9142-2D93-4A8D-841C-5353F5990107}" type="pres">
      <dgm:prSet presAssocID="{4DB7514F-AE4F-444A-A58C-1D44462FEC28}" presName="spaceBetweenRectangles" presStyleCnt="0"/>
      <dgm:spPr/>
    </dgm:pt>
    <dgm:pt modelId="{8319CE0E-1CA5-48FE-A630-D050BD77A5D8}" type="pres">
      <dgm:prSet presAssocID="{B5A8F07F-856E-4D88-A261-38BDBC98C70E}" presName="parentLin" presStyleCnt="0"/>
      <dgm:spPr/>
    </dgm:pt>
    <dgm:pt modelId="{C2100DCE-E095-4218-BE04-EB37653262FB}" type="pres">
      <dgm:prSet presAssocID="{B5A8F07F-856E-4D88-A261-38BDBC98C70E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4959498A-F660-4033-8A83-04DB16C2BCA7}" type="pres">
      <dgm:prSet presAssocID="{B5A8F07F-856E-4D88-A261-38BDBC98C70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D8EF39-2945-4194-8D8E-B1C213E62AF0}" type="pres">
      <dgm:prSet presAssocID="{B5A8F07F-856E-4D88-A261-38BDBC98C70E}" presName="negativeSpace" presStyleCnt="0"/>
      <dgm:spPr/>
    </dgm:pt>
    <dgm:pt modelId="{0A14D545-592A-40FB-8786-F1CC4FE3DE4D}" type="pres">
      <dgm:prSet presAssocID="{B5A8F07F-856E-4D88-A261-38BDBC98C70E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309250E-1095-43A4-8CE0-4648CD46D0CA}" srcId="{6B15DAF8-A154-43C0-80E9-A9C5ADA75D27}" destId="{C2B1EBEA-94CE-41B8-8A9E-A224CB53C04F}" srcOrd="0" destOrd="0" parTransId="{8FF5E87B-20BC-456F-986C-1F236D08D7B1}" sibTransId="{F6EECFD5-53B4-400F-9E1F-DAF3E8591931}"/>
    <dgm:cxn modelId="{A5AB7E25-C9F8-4998-953A-21498FC179EB}" srcId="{B5A8F07F-856E-4D88-A261-38BDBC98C70E}" destId="{EFC2313B-0530-48FA-87C2-6F72BB70E170}" srcOrd="1" destOrd="0" parTransId="{004C5BD7-51E7-4295-84DC-8DECEB436E87}" sibTransId="{42E8A813-DA4D-4F47-A840-39C2D926EF87}"/>
    <dgm:cxn modelId="{6227C675-DFCC-4615-84F9-2AD301FF7FD6}" type="presOf" srcId="{B5A8F07F-856E-4D88-A261-38BDBC98C70E}" destId="{4959498A-F660-4033-8A83-04DB16C2BCA7}" srcOrd="1" destOrd="0" presId="urn:microsoft.com/office/officeart/2005/8/layout/list1"/>
    <dgm:cxn modelId="{4344A8EF-0101-4734-A928-DEDA98F099B2}" type="presOf" srcId="{EFC2313B-0530-48FA-87C2-6F72BB70E170}" destId="{0A14D545-592A-40FB-8786-F1CC4FE3DE4D}" srcOrd="0" destOrd="1" presId="urn:microsoft.com/office/officeart/2005/8/layout/list1"/>
    <dgm:cxn modelId="{DD8C7252-91C4-4933-9D33-AC02972CC4CC}" type="presOf" srcId="{C2B1EBEA-94CE-41B8-8A9E-A224CB53C04F}" destId="{F11DF352-5730-4D9B-89AD-24F6196E93EF}" srcOrd="0" destOrd="0" presId="urn:microsoft.com/office/officeart/2005/8/layout/list1"/>
    <dgm:cxn modelId="{0B761429-681E-4A50-9817-1A9ED296B33C}" type="presOf" srcId="{B5A8F07F-856E-4D88-A261-38BDBC98C70E}" destId="{C2100DCE-E095-4218-BE04-EB37653262FB}" srcOrd="0" destOrd="0" presId="urn:microsoft.com/office/officeart/2005/8/layout/list1"/>
    <dgm:cxn modelId="{B4E8511E-E4A4-46B0-8D87-3C15BDE5910C}" type="presOf" srcId="{C2B1EBEA-94CE-41B8-8A9E-A224CB53C04F}" destId="{0506079B-4794-4685-9E57-19B3D2D809F5}" srcOrd="1" destOrd="0" presId="urn:microsoft.com/office/officeart/2005/8/layout/list1"/>
    <dgm:cxn modelId="{7BA42B36-DA36-4F30-B1D2-09C8709AC39B}" type="presOf" srcId="{BE71AEC6-6F89-49D1-BC0A-B1A7132FB28A}" destId="{0216C5F6-EE64-4FBA-BCD4-40B9C74FFEA0}" srcOrd="0" destOrd="0" presId="urn:microsoft.com/office/officeart/2005/8/layout/list1"/>
    <dgm:cxn modelId="{1BEE2446-AA23-41A2-BCCB-1AC65391683B}" srcId="{BE71AEC6-6F89-49D1-BC0A-B1A7132FB28A}" destId="{4E9219FF-0B6B-4BE3-8531-AC31D54EA688}" srcOrd="0" destOrd="0" parTransId="{41AE52DD-60D1-4802-9E46-4510D916A204}" sibTransId="{77ECBC9A-35CB-45C9-AC13-6061CA97E253}"/>
    <dgm:cxn modelId="{0532847D-1384-4A24-B793-AAA6E4878901}" srcId="{B5A8F07F-856E-4D88-A261-38BDBC98C70E}" destId="{5FC84341-CAA7-4C85-9C07-3EA1457993E7}" srcOrd="0" destOrd="0" parTransId="{CC33ED67-D78D-4224-A9FE-E06EFEBA4AD1}" sibTransId="{B4BA3E15-1CC4-4A07-94AD-03604BD2229D}"/>
    <dgm:cxn modelId="{C9994787-193F-47AA-845A-FCF9587A55B8}" srcId="{6B15DAF8-A154-43C0-80E9-A9C5ADA75D27}" destId="{BE71AEC6-6F89-49D1-BC0A-B1A7132FB28A}" srcOrd="1" destOrd="0" parTransId="{615DDA4F-8B0B-44F1-ABB7-C8CB9986D7C2}" sibTransId="{4DB7514F-AE4F-444A-A58C-1D44462FEC28}"/>
    <dgm:cxn modelId="{C340CE69-D258-4125-B56D-8704A7D3F025}" type="presOf" srcId="{BE71AEC6-6F89-49D1-BC0A-B1A7132FB28A}" destId="{ADCF7572-EE17-428F-8B8C-52B926A46A15}" srcOrd="1" destOrd="0" presId="urn:microsoft.com/office/officeart/2005/8/layout/list1"/>
    <dgm:cxn modelId="{05E37307-90F5-48EE-84FE-068260211C06}" type="presOf" srcId="{2704696E-9726-4A3F-A1E6-6C39CF463A47}" destId="{1EAA79F6-2DB9-4854-8A77-27DD43B15C2A}" srcOrd="0" destOrd="0" presId="urn:microsoft.com/office/officeart/2005/8/layout/list1"/>
    <dgm:cxn modelId="{F87198A1-B7EA-4633-87AC-E9421BDAD36E}" srcId="{6B15DAF8-A154-43C0-80E9-A9C5ADA75D27}" destId="{B5A8F07F-856E-4D88-A261-38BDBC98C70E}" srcOrd="2" destOrd="0" parTransId="{91DB0E6D-4101-48ED-A125-1C595074BB3D}" sibTransId="{2D0E8275-D1E8-4644-BE43-7B29D3867E74}"/>
    <dgm:cxn modelId="{A75F65FE-AE26-4837-9666-F8D7951F6110}" srcId="{C2B1EBEA-94CE-41B8-8A9E-A224CB53C04F}" destId="{2704696E-9726-4A3F-A1E6-6C39CF463A47}" srcOrd="0" destOrd="0" parTransId="{DBB170A7-21AF-408F-A771-75C0C0AF19C1}" sibTransId="{E6952BEF-0DB6-407A-A75F-607963451FE0}"/>
    <dgm:cxn modelId="{7376EB3F-FE8E-4774-B42F-2D8B30894724}" type="presOf" srcId="{6B15DAF8-A154-43C0-80E9-A9C5ADA75D27}" destId="{98DC019B-7C99-4538-BB2F-4BD22317D8AB}" srcOrd="0" destOrd="0" presId="urn:microsoft.com/office/officeart/2005/8/layout/list1"/>
    <dgm:cxn modelId="{49908D2C-D944-4322-8B31-E82E728E27EA}" type="presOf" srcId="{5FC84341-CAA7-4C85-9C07-3EA1457993E7}" destId="{0A14D545-592A-40FB-8786-F1CC4FE3DE4D}" srcOrd="0" destOrd="0" presId="urn:microsoft.com/office/officeart/2005/8/layout/list1"/>
    <dgm:cxn modelId="{20CE346E-911A-49EB-BAE3-B1320B3FB942}" type="presOf" srcId="{4E9219FF-0B6B-4BE3-8531-AC31D54EA688}" destId="{FE33441E-F23B-413A-84FD-34F8D2BCA2B5}" srcOrd="0" destOrd="0" presId="urn:microsoft.com/office/officeart/2005/8/layout/list1"/>
    <dgm:cxn modelId="{71D246D6-FB3B-46B4-8F66-95BC5BC83511}" type="presParOf" srcId="{98DC019B-7C99-4538-BB2F-4BD22317D8AB}" destId="{88E57760-8D01-4786-90D3-8389978E6E68}" srcOrd="0" destOrd="0" presId="urn:microsoft.com/office/officeart/2005/8/layout/list1"/>
    <dgm:cxn modelId="{5C657FA5-FB20-4EDD-AF1E-B71C0E13A771}" type="presParOf" srcId="{88E57760-8D01-4786-90D3-8389978E6E68}" destId="{F11DF352-5730-4D9B-89AD-24F6196E93EF}" srcOrd="0" destOrd="0" presId="urn:microsoft.com/office/officeart/2005/8/layout/list1"/>
    <dgm:cxn modelId="{1EB03147-DF4A-40D9-81E3-8EFC367057D6}" type="presParOf" srcId="{88E57760-8D01-4786-90D3-8389978E6E68}" destId="{0506079B-4794-4685-9E57-19B3D2D809F5}" srcOrd="1" destOrd="0" presId="urn:microsoft.com/office/officeart/2005/8/layout/list1"/>
    <dgm:cxn modelId="{CAF3D56B-13C7-4592-980F-15101DA0A9B6}" type="presParOf" srcId="{98DC019B-7C99-4538-BB2F-4BD22317D8AB}" destId="{52710D12-FAD5-4251-85C3-3F795C36A997}" srcOrd="1" destOrd="0" presId="urn:microsoft.com/office/officeart/2005/8/layout/list1"/>
    <dgm:cxn modelId="{DAAD8F8A-919D-4CB1-8D96-ACB052E002CE}" type="presParOf" srcId="{98DC019B-7C99-4538-BB2F-4BD22317D8AB}" destId="{1EAA79F6-2DB9-4854-8A77-27DD43B15C2A}" srcOrd="2" destOrd="0" presId="urn:microsoft.com/office/officeart/2005/8/layout/list1"/>
    <dgm:cxn modelId="{36793749-7AE7-4716-8D0A-1407AB26567E}" type="presParOf" srcId="{98DC019B-7C99-4538-BB2F-4BD22317D8AB}" destId="{95C8FF0C-A7EA-46D3-AA16-012A5594AF28}" srcOrd="3" destOrd="0" presId="urn:microsoft.com/office/officeart/2005/8/layout/list1"/>
    <dgm:cxn modelId="{45AF4F3E-408C-4DA1-8E6E-859222DD0F57}" type="presParOf" srcId="{98DC019B-7C99-4538-BB2F-4BD22317D8AB}" destId="{BA3551BA-222D-454F-9AA1-74D8CE8EC2D0}" srcOrd="4" destOrd="0" presId="urn:microsoft.com/office/officeart/2005/8/layout/list1"/>
    <dgm:cxn modelId="{6183216B-DD31-49AC-9CA3-A1028033FD05}" type="presParOf" srcId="{BA3551BA-222D-454F-9AA1-74D8CE8EC2D0}" destId="{0216C5F6-EE64-4FBA-BCD4-40B9C74FFEA0}" srcOrd="0" destOrd="0" presId="urn:microsoft.com/office/officeart/2005/8/layout/list1"/>
    <dgm:cxn modelId="{15EE9435-CA5D-4069-95A9-B789B4DC1C28}" type="presParOf" srcId="{BA3551BA-222D-454F-9AA1-74D8CE8EC2D0}" destId="{ADCF7572-EE17-428F-8B8C-52B926A46A15}" srcOrd="1" destOrd="0" presId="urn:microsoft.com/office/officeart/2005/8/layout/list1"/>
    <dgm:cxn modelId="{B4CCC8DD-5F24-473B-B31C-AD681B87082E}" type="presParOf" srcId="{98DC019B-7C99-4538-BB2F-4BD22317D8AB}" destId="{C97C1DF2-1B8E-4A6C-9BCF-80957533E346}" srcOrd="5" destOrd="0" presId="urn:microsoft.com/office/officeart/2005/8/layout/list1"/>
    <dgm:cxn modelId="{E9143667-489C-4BEA-ADA1-16B0B86B88ED}" type="presParOf" srcId="{98DC019B-7C99-4538-BB2F-4BD22317D8AB}" destId="{FE33441E-F23B-413A-84FD-34F8D2BCA2B5}" srcOrd="6" destOrd="0" presId="urn:microsoft.com/office/officeart/2005/8/layout/list1"/>
    <dgm:cxn modelId="{921FB7E4-0F8A-49AB-9DFD-DBFD6B82DFEE}" type="presParOf" srcId="{98DC019B-7C99-4538-BB2F-4BD22317D8AB}" destId="{093D9142-2D93-4A8D-841C-5353F5990107}" srcOrd="7" destOrd="0" presId="urn:microsoft.com/office/officeart/2005/8/layout/list1"/>
    <dgm:cxn modelId="{E5A0E399-2C0F-41A2-9D3A-41A9AD367FF3}" type="presParOf" srcId="{98DC019B-7C99-4538-BB2F-4BD22317D8AB}" destId="{8319CE0E-1CA5-48FE-A630-D050BD77A5D8}" srcOrd="8" destOrd="0" presId="urn:microsoft.com/office/officeart/2005/8/layout/list1"/>
    <dgm:cxn modelId="{65D30FE6-FA1E-4979-9769-3E41BBD9A2BC}" type="presParOf" srcId="{8319CE0E-1CA5-48FE-A630-D050BD77A5D8}" destId="{C2100DCE-E095-4218-BE04-EB37653262FB}" srcOrd="0" destOrd="0" presId="urn:microsoft.com/office/officeart/2005/8/layout/list1"/>
    <dgm:cxn modelId="{0BF9E26C-8C9A-4BA5-8770-31C17CC03F3F}" type="presParOf" srcId="{8319CE0E-1CA5-48FE-A630-D050BD77A5D8}" destId="{4959498A-F660-4033-8A83-04DB16C2BCA7}" srcOrd="1" destOrd="0" presId="urn:microsoft.com/office/officeart/2005/8/layout/list1"/>
    <dgm:cxn modelId="{CE29FB84-6EFE-4766-B09C-1C1A856F1990}" type="presParOf" srcId="{98DC019B-7C99-4538-BB2F-4BD22317D8AB}" destId="{ECD8EF39-2945-4194-8D8E-B1C213E62AF0}" srcOrd="9" destOrd="0" presId="urn:microsoft.com/office/officeart/2005/8/layout/list1"/>
    <dgm:cxn modelId="{E90265B4-B559-4E35-9C80-B63BDDDCA39C}" type="presParOf" srcId="{98DC019B-7C99-4538-BB2F-4BD22317D8AB}" destId="{0A14D545-592A-40FB-8786-F1CC4FE3DE4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15DAF8-A154-43C0-80E9-A9C5ADA75D27}" type="doc">
      <dgm:prSet loTypeId="urn:microsoft.com/office/officeart/2005/8/layout/list1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pPr latinLnBrk="1"/>
          <a:endParaRPr lang="ko-KR" altLang="en-US"/>
        </a:p>
      </dgm:t>
    </dgm:pt>
    <dgm:pt modelId="{48EAD11F-079D-4158-9132-F4D587E3424C}">
      <dgm:prSet custT="1"/>
      <dgm:spPr/>
      <dgm:t>
        <a:bodyPr/>
        <a:lstStyle/>
        <a:p>
          <a:pPr latinLnBrk="1"/>
          <a:r>
            <a:rPr lang="ko-KR" altLang="en-US" sz="2400" dirty="0"/>
            <a:t>게시물 추가 서비스</a:t>
          </a:r>
        </a:p>
      </dgm:t>
    </dgm:pt>
    <dgm:pt modelId="{0F222EBC-D602-4DAA-B730-3BD4B5C66E8A}" type="parTrans" cxnId="{6F403B10-4F18-43A1-8369-E776198EE956}">
      <dgm:prSet/>
      <dgm:spPr/>
      <dgm:t>
        <a:bodyPr/>
        <a:lstStyle/>
        <a:p>
          <a:pPr latinLnBrk="1"/>
          <a:endParaRPr lang="ko-KR" altLang="en-US"/>
        </a:p>
      </dgm:t>
    </dgm:pt>
    <dgm:pt modelId="{725084DE-9A16-4DAA-9719-E0A01B74F25F}" type="sibTrans" cxnId="{6F403B10-4F18-43A1-8369-E776198EE956}">
      <dgm:prSet/>
      <dgm:spPr/>
      <dgm:t>
        <a:bodyPr/>
        <a:lstStyle/>
        <a:p>
          <a:pPr latinLnBrk="1"/>
          <a:endParaRPr lang="ko-KR" altLang="en-US"/>
        </a:p>
      </dgm:t>
    </dgm:pt>
    <dgm:pt modelId="{966AD3C9-F9EC-46EB-9680-FFBB2AC655D5}">
      <dgm:prSet custT="1"/>
      <dgm:spPr/>
      <dgm:t>
        <a:bodyPr/>
        <a:lstStyle/>
        <a:p>
          <a:pPr latinLnBrk="1"/>
          <a:r>
            <a:rPr lang="ko-KR" sz="1600" dirty="0" smtClean="0"/>
            <a:t>게시물을 추가하는 서비스를 제공</a:t>
          </a:r>
          <a:endParaRPr lang="ko-KR" sz="1600" dirty="0"/>
        </a:p>
      </dgm:t>
    </dgm:pt>
    <dgm:pt modelId="{CB79DB8E-700B-4353-95E9-6CDF3EFA1013}" type="parTrans" cxnId="{2E33C22B-A2A1-4A02-AC7E-2D3E751196D4}">
      <dgm:prSet/>
      <dgm:spPr/>
      <dgm:t>
        <a:bodyPr/>
        <a:lstStyle/>
        <a:p>
          <a:pPr latinLnBrk="1"/>
          <a:endParaRPr lang="ko-KR" altLang="en-US"/>
        </a:p>
      </dgm:t>
    </dgm:pt>
    <dgm:pt modelId="{D01CA9EC-638A-4FF3-B577-B71651B66370}" type="sibTrans" cxnId="{2E33C22B-A2A1-4A02-AC7E-2D3E751196D4}">
      <dgm:prSet/>
      <dgm:spPr/>
      <dgm:t>
        <a:bodyPr/>
        <a:lstStyle/>
        <a:p>
          <a:pPr latinLnBrk="1"/>
          <a:endParaRPr lang="ko-KR" altLang="en-US"/>
        </a:p>
      </dgm:t>
    </dgm:pt>
    <dgm:pt modelId="{BE71AEC6-6F89-49D1-BC0A-B1A7132FB28A}">
      <dgm:prSet custT="1"/>
      <dgm:spPr/>
      <dgm:t>
        <a:bodyPr/>
        <a:lstStyle/>
        <a:p>
          <a:pPr latinLnBrk="1"/>
          <a:r>
            <a:rPr lang="ko-KR" sz="2400" dirty="0" smtClean="0"/>
            <a:t>사기 신고 내역 검색 </a:t>
          </a:r>
          <a:endParaRPr lang="ko-KR" altLang="en-US" sz="2400" dirty="0"/>
        </a:p>
      </dgm:t>
    </dgm:pt>
    <dgm:pt modelId="{615DDA4F-8B0B-44F1-ABB7-C8CB9986D7C2}" type="parTrans" cxnId="{C9994787-193F-47AA-845A-FCF9587A55B8}">
      <dgm:prSet/>
      <dgm:spPr/>
      <dgm:t>
        <a:bodyPr/>
        <a:lstStyle/>
        <a:p>
          <a:pPr latinLnBrk="1"/>
          <a:endParaRPr lang="ko-KR" altLang="en-US"/>
        </a:p>
      </dgm:t>
    </dgm:pt>
    <dgm:pt modelId="{4DB7514F-AE4F-444A-A58C-1D44462FEC28}" type="sibTrans" cxnId="{C9994787-193F-47AA-845A-FCF9587A55B8}">
      <dgm:prSet/>
      <dgm:spPr/>
      <dgm:t>
        <a:bodyPr/>
        <a:lstStyle/>
        <a:p>
          <a:pPr latinLnBrk="1"/>
          <a:endParaRPr lang="ko-KR" altLang="en-US"/>
        </a:p>
      </dgm:t>
    </dgm:pt>
    <dgm:pt modelId="{4E9219FF-0B6B-4BE3-8531-AC31D54EA688}">
      <dgm:prSet custT="1"/>
      <dgm:spPr/>
      <dgm:t>
        <a:bodyPr/>
        <a:lstStyle/>
        <a:p>
          <a:pPr latinLnBrk="1"/>
          <a:r>
            <a:rPr lang="ko-KR" sz="1600" dirty="0" smtClean="0"/>
            <a:t>학교 </a:t>
          </a:r>
          <a:r>
            <a:rPr lang="ko-KR" sz="1600" dirty="0" err="1" smtClean="0"/>
            <a:t>목록별</a:t>
          </a:r>
          <a:r>
            <a:rPr lang="ko-KR" sz="1600" dirty="0" smtClean="0"/>
            <a:t> 게시판의 목록 보기 서비스를 </a:t>
          </a:r>
          <a:r>
            <a:rPr lang="ko-KR" altLang="en-US" sz="1600" dirty="0" smtClean="0"/>
            <a:t>제공</a:t>
          </a:r>
          <a:endParaRPr lang="ko-KR" sz="1600" dirty="0"/>
        </a:p>
      </dgm:t>
    </dgm:pt>
    <dgm:pt modelId="{41AE52DD-60D1-4802-9E46-4510D916A204}" type="parTrans" cxnId="{1BEE2446-AA23-41A2-BCCB-1AC65391683B}">
      <dgm:prSet/>
      <dgm:spPr/>
      <dgm:t>
        <a:bodyPr/>
        <a:lstStyle/>
        <a:p>
          <a:pPr latinLnBrk="1"/>
          <a:endParaRPr lang="ko-KR" altLang="en-US"/>
        </a:p>
      </dgm:t>
    </dgm:pt>
    <dgm:pt modelId="{77ECBC9A-35CB-45C9-AC13-6061CA97E253}" type="sibTrans" cxnId="{1BEE2446-AA23-41A2-BCCB-1AC65391683B}">
      <dgm:prSet/>
      <dgm:spPr/>
      <dgm:t>
        <a:bodyPr/>
        <a:lstStyle/>
        <a:p>
          <a:pPr latinLnBrk="1"/>
          <a:endParaRPr lang="ko-KR" altLang="en-US"/>
        </a:p>
      </dgm:t>
    </dgm:pt>
    <dgm:pt modelId="{B5A8F07F-856E-4D88-A261-38BDBC98C70E}">
      <dgm:prSet custT="1"/>
      <dgm:spPr/>
      <dgm:t>
        <a:bodyPr/>
        <a:lstStyle/>
        <a:p>
          <a:pPr latinLnBrk="1"/>
          <a:r>
            <a:rPr lang="ko-KR" altLang="en-US" sz="2400" dirty="0" smtClean="0"/>
            <a:t>학교 수정 서비스</a:t>
          </a:r>
          <a:endParaRPr lang="ko-KR" altLang="en-US" sz="2400" dirty="0"/>
        </a:p>
      </dgm:t>
    </dgm:pt>
    <dgm:pt modelId="{91DB0E6D-4101-48ED-A125-1C595074BB3D}" type="parTrans" cxnId="{F87198A1-B7EA-4633-87AC-E9421BDAD36E}">
      <dgm:prSet/>
      <dgm:spPr/>
      <dgm:t>
        <a:bodyPr/>
        <a:lstStyle/>
        <a:p>
          <a:pPr latinLnBrk="1"/>
          <a:endParaRPr lang="ko-KR" altLang="en-US"/>
        </a:p>
      </dgm:t>
    </dgm:pt>
    <dgm:pt modelId="{2D0E8275-D1E8-4644-BE43-7B29D3867E74}" type="sibTrans" cxnId="{F87198A1-B7EA-4633-87AC-E9421BDAD36E}">
      <dgm:prSet/>
      <dgm:spPr/>
      <dgm:t>
        <a:bodyPr/>
        <a:lstStyle/>
        <a:p>
          <a:pPr latinLnBrk="1"/>
          <a:endParaRPr lang="ko-KR" altLang="en-US"/>
        </a:p>
      </dgm:t>
    </dgm:pt>
    <dgm:pt modelId="{5FC84341-CAA7-4C85-9C07-3EA1457993E7}">
      <dgm:prSet custT="1"/>
      <dgm:spPr/>
      <dgm:t>
        <a:bodyPr/>
        <a:lstStyle/>
        <a:p>
          <a:pPr latinLnBrk="1"/>
          <a:r>
            <a:rPr lang="ko-KR" altLang="en-US" sz="1600" dirty="0" smtClean="0"/>
            <a:t>학교 목록보기 서비스와 학교 상세보기 서비스 제공</a:t>
          </a:r>
          <a:endParaRPr lang="ko-KR" sz="1600" dirty="0"/>
        </a:p>
      </dgm:t>
    </dgm:pt>
    <dgm:pt modelId="{CC33ED67-D78D-4224-A9FE-E06EFEBA4AD1}" type="parTrans" cxnId="{0532847D-1384-4A24-B793-AAA6E4878901}">
      <dgm:prSet/>
      <dgm:spPr/>
      <dgm:t>
        <a:bodyPr/>
        <a:lstStyle/>
        <a:p>
          <a:pPr latinLnBrk="1"/>
          <a:endParaRPr lang="ko-KR" altLang="en-US"/>
        </a:p>
      </dgm:t>
    </dgm:pt>
    <dgm:pt modelId="{B4BA3E15-1CC4-4A07-94AD-03604BD2229D}" type="sibTrans" cxnId="{0532847D-1384-4A24-B793-AAA6E4878901}">
      <dgm:prSet/>
      <dgm:spPr/>
      <dgm:t>
        <a:bodyPr/>
        <a:lstStyle/>
        <a:p>
          <a:pPr latinLnBrk="1"/>
          <a:endParaRPr lang="ko-KR" altLang="en-US"/>
        </a:p>
      </dgm:t>
    </dgm:pt>
    <dgm:pt modelId="{61087A9E-6F40-4201-8C24-2B710054C45A}">
      <dgm:prSet custT="1"/>
      <dgm:spPr/>
      <dgm:t>
        <a:bodyPr/>
        <a:lstStyle/>
        <a:p>
          <a:pPr latinLnBrk="1"/>
          <a:r>
            <a:rPr lang="ko-KR" altLang="en-US" sz="1600" dirty="0" smtClean="0"/>
            <a:t>사용자가 소속된 학교 카테고리에 대해서만 </a:t>
          </a:r>
          <a:r>
            <a:rPr lang="ko-KR" altLang="en-US" sz="1600" dirty="0" err="1" smtClean="0"/>
            <a:t>판매글</a:t>
          </a:r>
          <a:r>
            <a:rPr lang="ko-KR" altLang="en-US" sz="1600" dirty="0" smtClean="0"/>
            <a:t> 작성 서비스를 제공</a:t>
          </a:r>
          <a:endParaRPr lang="ko-KR" altLang="en-US" sz="1600" dirty="0"/>
        </a:p>
      </dgm:t>
    </dgm:pt>
    <dgm:pt modelId="{B90403CA-9A9C-4804-A8D9-360876F03E7D}" type="parTrans" cxnId="{AB7988A2-08B7-48BC-A9AE-A36D14FCC632}">
      <dgm:prSet/>
      <dgm:spPr/>
      <dgm:t>
        <a:bodyPr/>
        <a:lstStyle/>
        <a:p>
          <a:pPr latinLnBrk="1"/>
          <a:endParaRPr lang="ko-KR" altLang="en-US"/>
        </a:p>
      </dgm:t>
    </dgm:pt>
    <dgm:pt modelId="{C54AED16-CEE8-4958-9034-AD9B0D9949C6}" type="sibTrans" cxnId="{AB7988A2-08B7-48BC-A9AE-A36D14FCC632}">
      <dgm:prSet/>
      <dgm:spPr/>
      <dgm:t>
        <a:bodyPr/>
        <a:lstStyle/>
        <a:p>
          <a:pPr latinLnBrk="1"/>
          <a:endParaRPr lang="ko-KR" altLang="en-US"/>
        </a:p>
      </dgm:t>
    </dgm:pt>
    <dgm:pt modelId="{B73456D0-AD57-48E6-B53E-92F63CD456DF}">
      <dgm:prSet custT="1"/>
      <dgm:spPr/>
      <dgm:t>
        <a:bodyPr/>
        <a:lstStyle/>
        <a:p>
          <a:pPr latinLnBrk="1"/>
          <a:r>
            <a:rPr lang="ko-KR" altLang="en-US" sz="1600" dirty="0" smtClean="0"/>
            <a:t>게시물은 필수입력항목과 선택입력항목</a:t>
          </a:r>
          <a:endParaRPr lang="ko-KR" altLang="en-US" sz="1600" dirty="0"/>
        </a:p>
      </dgm:t>
    </dgm:pt>
    <dgm:pt modelId="{96B23BB9-A8BB-4B22-AB54-9A26C7CE2CE2}" type="parTrans" cxnId="{35F9A079-3A4E-4292-AE74-8D273DF1B521}">
      <dgm:prSet/>
      <dgm:spPr/>
      <dgm:t>
        <a:bodyPr/>
        <a:lstStyle/>
        <a:p>
          <a:pPr latinLnBrk="1"/>
          <a:endParaRPr lang="ko-KR" altLang="en-US"/>
        </a:p>
      </dgm:t>
    </dgm:pt>
    <dgm:pt modelId="{662799D5-0A50-4E5C-927C-FE258708B425}" type="sibTrans" cxnId="{35F9A079-3A4E-4292-AE74-8D273DF1B521}">
      <dgm:prSet/>
      <dgm:spPr/>
      <dgm:t>
        <a:bodyPr/>
        <a:lstStyle/>
        <a:p>
          <a:pPr latinLnBrk="1"/>
          <a:endParaRPr lang="ko-KR" altLang="en-US"/>
        </a:p>
      </dgm:t>
    </dgm:pt>
    <dgm:pt modelId="{211C6318-151F-4399-908B-E828A6F95241}">
      <dgm:prSet custT="1"/>
      <dgm:spPr/>
      <dgm:t>
        <a:bodyPr/>
        <a:lstStyle/>
        <a:p>
          <a:pPr latinLnBrk="1"/>
          <a:r>
            <a:rPr lang="ko-KR" sz="1600" dirty="0" smtClean="0"/>
            <a:t>필수입력항목</a:t>
          </a:r>
          <a:r>
            <a:rPr lang="en-US" sz="1600" dirty="0" smtClean="0"/>
            <a:t> : </a:t>
          </a:r>
          <a:r>
            <a:rPr lang="ko-KR" sz="1600" dirty="0" smtClean="0"/>
            <a:t>카테고리</a:t>
          </a:r>
          <a:r>
            <a:rPr lang="en-US" sz="1600" dirty="0" smtClean="0"/>
            <a:t>, </a:t>
          </a:r>
          <a:r>
            <a:rPr lang="ko-KR" sz="1600" dirty="0" smtClean="0"/>
            <a:t>제목</a:t>
          </a:r>
          <a:r>
            <a:rPr lang="en-US" sz="1600" dirty="0" smtClean="0"/>
            <a:t>, </a:t>
          </a:r>
          <a:r>
            <a:rPr lang="ko-KR" sz="1600" dirty="0" smtClean="0"/>
            <a:t>글 내용</a:t>
          </a:r>
          <a:endParaRPr lang="ko-KR" sz="1600" dirty="0"/>
        </a:p>
      </dgm:t>
    </dgm:pt>
    <dgm:pt modelId="{E4A3BC12-0230-4F4E-988C-3D37B2F0B7DB}" type="parTrans" cxnId="{D92B6349-FDCE-455E-9890-646CE933C2C2}">
      <dgm:prSet/>
      <dgm:spPr/>
      <dgm:t>
        <a:bodyPr/>
        <a:lstStyle/>
        <a:p>
          <a:pPr latinLnBrk="1"/>
          <a:endParaRPr lang="ko-KR" altLang="en-US"/>
        </a:p>
      </dgm:t>
    </dgm:pt>
    <dgm:pt modelId="{E82D0479-B1F6-43C8-8F9F-5A53724DD041}" type="sibTrans" cxnId="{D92B6349-FDCE-455E-9890-646CE933C2C2}">
      <dgm:prSet/>
      <dgm:spPr/>
      <dgm:t>
        <a:bodyPr/>
        <a:lstStyle/>
        <a:p>
          <a:pPr latinLnBrk="1"/>
          <a:endParaRPr lang="ko-KR" altLang="en-US"/>
        </a:p>
      </dgm:t>
    </dgm:pt>
    <dgm:pt modelId="{8E6857FE-2ED7-44EB-885A-F5A238977673}">
      <dgm:prSet custT="1"/>
      <dgm:spPr/>
      <dgm:t>
        <a:bodyPr/>
        <a:lstStyle/>
        <a:p>
          <a:pPr latinLnBrk="1"/>
          <a:r>
            <a:rPr lang="ko-KR" sz="1600" dirty="0" smtClean="0"/>
            <a:t>선택입력항목</a:t>
          </a:r>
          <a:r>
            <a:rPr lang="en-US" sz="1600" dirty="0" smtClean="0"/>
            <a:t>: </a:t>
          </a:r>
          <a:r>
            <a:rPr lang="ko-KR" sz="1600" dirty="0" smtClean="0"/>
            <a:t>사진</a:t>
          </a:r>
          <a:endParaRPr lang="ko-KR" sz="1600" dirty="0"/>
        </a:p>
      </dgm:t>
    </dgm:pt>
    <dgm:pt modelId="{66B1AFFD-FE76-4C07-B4D6-5DD5D2CA64A0}" type="parTrans" cxnId="{9247C635-E2CD-4EF8-B41A-4E0FE4A1FC89}">
      <dgm:prSet/>
      <dgm:spPr/>
      <dgm:t>
        <a:bodyPr/>
        <a:lstStyle/>
        <a:p>
          <a:pPr latinLnBrk="1"/>
          <a:endParaRPr lang="ko-KR" altLang="en-US"/>
        </a:p>
      </dgm:t>
    </dgm:pt>
    <dgm:pt modelId="{068331DB-A5E9-40F2-BBC2-EFE60913F28A}" type="sibTrans" cxnId="{9247C635-E2CD-4EF8-B41A-4E0FE4A1FC89}">
      <dgm:prSet/>
      <dgm:spPr/>
      <dgm:t>
        <a:bodyPr/>
        <a:lstStyle/>
        <a:p>
          <a:pPr latinLnBrk="1"/>
          <a:endParaRPr lang="ko-KR" altLang="en-US"/>
        </a:p>
      </dgm:t>
    </dgm:pt>
    <dgm:pt modelId="{6F29F08E-A8D4-40E5-9371-515DFA981265}">
      <dgm:prSet custT="1"/>
      <dgm:spPr/>
      <dgm:t>
        <a:bodyPr/>
        <a:lstStyle/>
        <a:p>
          <a:pPr latinLnBrk="1"/>
          <a:r>
            <a:rPr lang="ko-KR" altLang="en-US" sz="1600" dirty="0" smtClean="0"/>
            <a:t>게시물은 작성자가 소속된 학교에 선택된 카테고리 게시판에 추가</a:t>
          </a:r>
          <a:endParaRPr lang="ko-KR" altLang="en-US" sz="1600" dirty="0"/>
        </a:p>
      </dgm:t>
    </dgm:pt>
    <dgm:pt modelId="{1717B12A-5815-4523-846C-C1F4A6E97498}" type="parTrans" cxnId="{26DB8EF6-DD66-4B32-877F-8C3D9FC60F42}">
      <dgm:prSet/>
      <dgm:spPr/>
      <dgm:t>
        <a:bodyPr/>
        <a:lstStyle/>
        <a:p>
          <a:pPr latinLnBrk="1"/>
          <a:endParaRPr lang="ko-KR" altLang="en-US"/>
        </a:p>
      </dgm:t>
    </dgm:pt>
    <dgm:pt modelId="{E4C859A5-AA5B-4294-B5A6-21C240143318}" type="sibTrans" cxnId="{26DB8EF6-DD66-4B32-877F-8C3D9FC60F42}">
      <dgm:prSet/>
      <dgm:spPr/>
      <dgm:t>
        <a:bodyPr/>
        <a:lstStyle/>
        <a:p>
          <a:pPr latinLnBrk="1"/>
          <a:endParaRPr lang="ko-KR" altLang="en-US"/>
        </a:p>
      </dgm:t>
    </dgm:pt>
    <dgm:pt modelId="{53D0B8C0-139D-4F14-87F5-C07A9B7751F8}">
      <dgm:prSet custT="1"/>
      <dgm:spPr/>
      <dgm:t>
        <a:bodyPr/>
        <a:lstStyle/>
        <a:p>
          <a:pPr latinLnBrk="1"/>
          <a:r>
            <a:rPr lang="ko-KR" sz="1600" dirty="0" smtClean="0"/>
            <a:t>카테고리</a:t>
          </a:r>
          <a:r>
            <a:rPr lang="en-US" sz="1600" dirty="0" smtClean="0"/>
            <a:t> : </a:t>
          </a:r>
          <a:r>
            <a:rPr lang="ko-KR" sz="1600" dirty="0" smtClean="0"/>
            <a:t>전공서적</a:t>
          </a:r>
          <a:r>
            <a:rPr lang="en-US" sz="1600" dirty="0" smtClean="0"/>
            <a:t>, </a:t>
          </a:r>
          <a:r>
            <a:rPr lang="ko-KR" sz="1600" dirty="0" smtClean="0"/>
            <a:t>생필품</a:t>
          </a:r>
          <a:r>
            <a:rPr lang="en-US" sz="1600" dirty="0" smtClean="0"/>
            <a:t>, </a:t>
          </a:r>
          <a:r>
            <a:rPr lang="ko-KR" sz="1600" dirty="0" smtClean="0"/>
            <a:t>전자제품</a:t>
          </a:r>
          <a:r>
            <a:rPr lang="en-US" sz="1600" dirty="0" smtClean="0"/>
            <a:t>, </a:t>
          </a:r>
          <a:r>
            <a:rPr lang="ko-KR" sz="1600" dirty="0" err="1" smtClean="0"/>
            <a:t>주고정보</a:t>
          </a:r>
          <a:r>
            <a:rPr lang="en-US" sz="1600" dirty="0" smtClean="0"/>
            <a:t>, </a:t>
          </a:r>
          <a:r>
            <a:rPr lang="ko-KR" sz="1600" dirty="0" smtClean="0"/>
            <a:t>의류</a:t>
          </a:r>
          <a:endParaRPr lang="ko-KR" sz="1600" dirty="0"/>
        </a:p>
      </dgm:t>
    </dgm:pt>
    <dgm:pt modelId="{C93F331B-AE0C-4C2F-8275-C42FC4F7ACA1}" type="parTrans" cxnId="{5D9A848E-14C4-495C-BBE9-00BAECA41037}">
      <dgm:prSet/>
      <dgm:spPr/>
      <dgm:t>
        <a:bodyPr/>
        <a:lstStyle/>
        <a:p>
          <a:pPr latinLnBrk="1"/>
          <a:endParaRPr lang="ko-KR" altLang="en-US"/>
        </a:p>
      </dgm:t>
    </dgm:pt>
    <dgm:pt modelId="{D5D2BD4B-5804-4A79-8EE6-426598EB059A}" type="sibTrans" cxnId="{5D9A848E-14C4-495C-BBE9-00BAECA41037}">
      <dgm:prSet/>
      <dgm:spPr/>
      <dgm:t>
        <a:bodyPr/>
        <a:lstStyle/>
        <a:p>
          <a:pPr latinLnBrk="1"/>
          <a:endParaRPr lang="ko-KR" altLang="en-US"/>
        </a:p>
      </dgm:t>
    </dgm:pt>
    <dgm:pt modelId="{7B2597D1-65D2-4AA4-ADB5-D99AAE766D7E}">
      <dgm:prSet custT="1"/>
      <dgm:spPr/>
      <dgm:t>
        <a:bodyPr/>
        <a:lstStyle/>
        <a:p>
          <a:pPr latinLnBrk="1"/>
          <a:r>
            <a:rPr lang="ko-KR" altLang="en-US" sz="1600" dirty="0" smtClean="0"/>
            <a:t>각 정보를 선택하여 수정 가능</a:t>
          </a:r>
          <a:endParaRPr lang="ko-KR" altLang="en-US" sz="1600" dirty="0"/>
        </a:p>
      </dgm:t>
    </dgm:pt>
    <dgm:pt modelId="{7C534316-CB67-4430-9CB6-DB8AF5711A6D}" type="parTrans" cxnId="{BCDD6C14-BDC1-4AC1-8C63-C62D64B20250}">
      <dgm:prSet/>
      <dgm:spPr/>
      <dgm:t>
        <a:bodyPr/>
        <a:lstStyle/>
        <a:p>
          <a:pPr latinLnBrk="1"/>
          <a:endParaRPr lang="ko-KR" altLang="en-US"/>
        </a:p>
      </dgm:t>
    </dgm:pt>
    <dgm:pt modelId="{139301EA-A97C-466D-AB39-7096DD96AECA}" type="sibTrans" cxnId="{BCDD6C14-BDC1-4AC1-8C63-C62D64B20250}">
      <dgm:prSet/>
      <dgm:spPr/>
      <dgm:t>
        <a:bodyPr/>
        <a:lstStyle/>
        <a:p>
          <a:pPr latinLnBrk="1"/>
          <a:endParaRPr lang="ko-KR" altLang="en-US"/>
        </a:p>
      </dgm:t>
    </dgm:pt>
    <dgm:pt modelId="{98DC019B-7C99-4538-BB2F-4BD22317D8AB}" type="pres">
      <dgm:prSet presAssocID="{6B15DAF8-A154-43C0-80E9-A9C5ADA75D2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903AB2-43C0-45B6-B69A-3E845453F014}" type="pres">
      <dgm:prSet presAssocID="{48EAD11F-079D-4158-9132-F4D587E3424C}" presName="parentLin" presStyleCnt="0"/>
      <dgm:spPr/>
    </dgm:pt>
    <dgm:pt modelId="{47A15902-BA04-4169-BEB5-F6701DB15D11}" type="pres">
      <dgm:prSet presAssocID="{48EAD11F-079D-4158-9132-F4D587E3424C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EE3C3D6F-9A10-41F3-AF98-9204E55FA756}" type="pres">
      <dgm:prSet presAssocID="{48EAD11F-079D-4158-9132-F4D587E3424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7388CD-210E-4741-B73C-FAD77542E778}" type="pres">
      <dgm:prSet presAssocID="{48EAD11F-079D-4158-9132-F4D587E3424C}" presName="negativeSpace" presStyleCnt="0"/>
      <dgm:spPr/>
    </dgm:pt>
    <dgm:pt modelId="{80DA4E10-C6D1-47F1-9AF6-53847328D815}" type="pres">
      <dgm:prSet presAssocID="{48EAD11F-079D-4158-9132-F4D587E3424C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1E52E6-2265-4474-8FF5-10168AD1BD07}" type="pres">
      <dgm:prSet presAssocID="{725084DE-9A16-4DAA-9719-E0A01B74F25F}" presName="spaceBetweenRectangles" presStyleCnt="0"/>
      <dgm:spPr/>
    </dgm:pt>
    <dgm:pt modelId="{BA3551BA-222D-454F-9AA1-74D8CE8EC2D0}" type="pres">
      <dgm:prSet presAssocID="{BE71AEC6-6F89-49D1-BC0A-B1A7132FB28A}" presName="parentLin" presStyleCnt="0"/>
      <dgm:spPr/>
    </dgm:pt>
    <dgm:pt modelId="{0216C5F6-EE64-4FBA-BCD4-40B9C74FFEA0}" type="pres">
      <dgm:prSet presAssocID="{BE71AEC6-6F89-49D1-BC0A-B1A7132FB28A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DCF7572-EE17-428F-8B8C-52B926A46A15}" type="pres">
      <dgm:prSet presAssocID="{BE71AEC6-6F89-49D1-BC0A-B1A7132FB28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7C1DF2-1B8E-4A6C-9BCF-80957533E346}" type="pres">
      <dgm:prSet presAssocID="{BE71AEC6-6F89-49D1-BC0A-B1A7132FB28A}" presName="negativeSpace" presStyleCnt="0"/>
      <dgm:spPr/>
    </dgm:pt>
    <dgm:pt modelId="{FE33441E-F23B-413A-84FD-34F8D2BCA2B5}" type="pres">
      <dgm:prSet presAssocID="{BE71AEC6-6F89-49D1-BC0A-B1A7132FB28A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93D9142-2D93-4A8D-841C-5353F5990107}" type="pres">
      <dgm:prSet presAssocID="{4DB7514F-AE4F-444A-A58C-1D44462FEC28}" presName="spaceBetweenRectangles" presStyleCnt="0"/>
      <dgm:spPr/>
    </dgm:pt>
    <dgm:pt modelId="{8319CE0E-1CA5-48FE-A630-D050BD77A5D8}" type="pres">
      <dgm:prSet presAssocID="{B5A8F07F-856E-4D88-A261-38BDBC98C70E}" presName="parentLin" presStyleCnt="0"/>
      <dgm:spPr/>
    </dgm:pt>
    <dgm:pt modelId="{C2100DCE-E095-4218-BE04-EB37653262FB}" type="pres">
      <dgm:prSet presAssocID="{B5A8F07F-856E-4D88-A261-38BDBC98C70E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4959498A-F660-4033-8A83-04DB16C2BCA7}" type="pres">
      <dgm:prSet presAssocID="{B5A8F07F-856E-4D88-A261-38BDBC98C70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D8EF39-2945-4194-8D8E-B1C213E62AF0}" type="pres">
      <dgm:prSet presAssocID="{B5A8F07F-856E-4D88-A261-38BDBC98C70E}" presName="negativeSpace" presStyleCnt="0"/>
      <dgm:spPr/>
    </dgm:pt>
    <dgm:pt modelId="{0A14D545-592A-40FB-8786-F1CC4FE3DE4D}" type="pres">
      <dgm:prSet presAssocID="{B5A8F07F-856E-4D88-A261-38BDBC98C70E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92B6349-FDCE-455E-9890-646CE933C2C2}" srcId="{48EAD11F-079D-4158-9132-F4D587E3424C}" destId="{211C6318-151F-4399-908B-E828A6F95241}" srcOrd="3" destOrd="0" parTransId="{E4A3BC12-0230-4F4E-988C-3D37B2F0B7DB}" sibTransId="{E82D0479-B1F6-43C8-8F9F-5A53724DD041}"/>
    <dgm:cxn modelId="{1B79D5D1-0C73-4603-9D11-3ECC9FF4F48E}" type="presOf" srcId="{B73456D0-AD57-48E6-B53E-92F63CD456DF}" destId="{80DA4E10-C6D1-47F1-9AF6-53847328D815}" srcOrd="0" destOrd="2" presId="urn:microsoft.com/office/officeart/2005/8/layout/list1"/>
    <dgm:cxn modelId="{8DEBF99C-A4D5-47C8-991D-087CB93C53EA}" type="presOf" srcId="{7B2597D1-65D2-4AA4-ADB5-D99AAE766D7E}" destId="{0A14D545-592A-40FB-8786-F1CC4FE3DE4D}" srcOrd="0" destOrd="1" presId="urn:microsoft.com/office/officeart/2005/8/layout/list1"/>
    <dgm:cxn modelId="{0E1B0027-871B-4ADC-AE76-E70B742C68AD}" type="presOf" srcId="{5FC84341-CAA7-4C85-9C07-3EA1457993E7}" destId="{0A14D545-592A-40FB-8786-F1CC4FE3DE4D}" srcOrd="0" destOrd="0" presId="urn:microsoft.com/office/officeart/2005/8/layout/list1"/>
    <dgm:cxn modelId="{A5C38E0F-5DD3-4AB4-8BAE-96CFCC6CA3D5}" type="presOf" srcId="{B5A8F07F-856E-4D88-A261-38BDBC98C70E}" destId="{C2100DCE-E095-4218-BE04-EB37653262FB}" srcOrd="0" destOrd="0" presId="urn:microsoft.com/office/officeart/2005/8/layout/list1"/>
    <dgm:cxn modelId="{FF72A866-9851-46B5-BB4D-82E5FB3614FE}" type="presOf" srcId="{48EAD11F-079D-4158-9132-F4D587E3424C}" destId="{EE3C3D6F-9A10-41F3-AF98-9204E55FA756}" srcOrd="1" destOrd="0" presId="urn:microsoft.com/office/officeart/2005/8/layout/list1"/>
    <dgm:cxn modelId="{BF250532-629D-44CB-B0BC-FF2DB92A7134}" type="presOf" srcId="{48EAD11F-079D-4158-9132-F4D587E3424C}" destId="{47A15902-BA04-4169-BEB5-F6701DB15D11}" srcOrd="0" destOrd="0" presId="urn:microsoft.com/office/officeart/2005/8/layout/list1"/>
    <dgm:cxn modelId="{6F403B10-4F18-43A1-8369-E776198EE956}" srcId="{6B15DAF8-A154-43C0-80E9-A9C5ADA75D27}" destId="{48EAD11F-079D-4158-9132-F4D587E3424C}" srcOrd="0" destOrd="0" parTransId="{0F222EBC-D602-4DAA-B730-3BD4B5C66E8A}" sibTransId="{725084DE-9A16-4DAA-9719-E0A01B74F25F}"/>
    <dgm:cxn modelId="{5D9A848E-14C4-495C-BBE9-00BAECA41037}" srcId="{48EAD11F-079D-4158-9132-F4D587E3424C}" destId="{53D0B8C0-139D-4F14-87F5-C07A9B7751F8}" srcOrd="6" destOrd="0" parTransId="{C93F331B-AE0C-4C2F-8275-C42FC4F7ACA1}" sibTransId="{D5D2BD4B-5804-4A79-8EE6-426598EB059A}"/>
    <dgm:cxn modelId="{35F9A079-3A4E-4292-AE74-8D273DF1B521}" srcId="{48EAD11F-079D-4158-9132-F4D587E3424C}" destId="{B73456D0-AD57-48E6-B53E-92F63CD456DF}" srcOrd="2" destOrd="0" parTransId="{96B23BB9-A8BB-4B22-AB54-9A26C7CE2CE2}" sibTransId="{662799D5-0A50-4E5C-927C-FE258708B425}"/>
    <dgm:cxn modelId="{AB7988A2-08B7-48BC-A9AE-A36D14FCC632}" srcId="{48EAD11F-079D-4158-9132-F4D587E3424C}" destId="{61087A9E-6F40-4201-8C24-2B710054C45A}" srcOrd="1" destOrd="0" parTransId="{B90403CA-9A9C-4804-A8D9-360876F03E7D}" sibTransId="{C54AED16-CEE8-4958-9034-AD9B0D9949C6}"/>
    <dgm:cxn modelId="{7F5A64A9-41EC-4260-BF41-E2E8708EC338}" type="presOf" srcId="{4E9219FF-0B6B-4BE3-8531-AC31D54EA688}" destId="{FE33441E-F23B-413A-84FD-34F8D2BCA2B5}" srcOrd="0" destOrd="0" presId="urn:microsoft.com/office/officeart/2005/8/layout/list1"/>
    <dgm:cxn modelId="{3203F31A-AA8E-497D-B1E6-F763A0873B00}" type="presOf" srcId="{6F29F08E-A8D4-40E5-9371-515DFA981265}" destId="{80DA4E10-C6D1-47F1-9AF6-53847328D815}" srcOrd="0" destOrd="5" presId="urn:microsoft.com/office/officeart/2005/8/layout/list1"/>
    <dgm:cxn modelId="{C9994787-193F-47AA-845A-FCF9587A55B8}" srcId="{6B15DAF8-A154-43C0-80E9-A9C5ADA75D27}" destId="{BE71AEC6-6F89-49D1-BC0A-B1A7132FB28A}" srcOrd="1" destOrd="0" parTransId="{615DDA4F-8B0B-44F1-ABB7-C8CB9986D7C2}" sibTransId="{4DB7514F-AE4F-444A-A58C-1D44462FEC28}"/>
    <dgm:cxn modelId="{578CB96D-07F1-4859-9BF8-F54F8A975860}" type="presOf" srcId="{8E6857FE-2ED7-44EB-885A-F5A238977673}" destId="{80DA4E10-C6D1-47F1-9AF6-53847328D815}" srcOrd="0" destOrd="4" presId="urn:microsoft.com/office/officeart/2005/8/layout/list1"/>
    <dgm:cxn modelId="{BCDD6C14-BDC1-4AC1-8C63-C62D64B20250}" srcId="{B5A8F07F-856E-4D88-A261-38BDBC98C70E}" destId="{7B2597D1-65D2-4AA4-ADB5-D99AAE766D7E}" srcOrd="1" destOrd="0" parTransId="{7C534316-CB67-4430-9CB6-DB8AF5711A6D}" sibTransId="{139301EA-A97C-466D-AB39-7096DD96AECA}"/>
    <dgm:cxn modelId="{38E8F4EB-0A2B-4AAF-907F-DA07986554ED}" type="presOf" srcId="{6B15DAF8-A154-43C0-80E9-A9C5ADA75D27}" destId="{98DC019B-7C99-4538-BB2F-4BD22317D8AB}" srcOrd="0" destOrd="0" presId="urn:microsoft.com/office/officeart/2005/8/layout/list1"/>
    <dgm:cxn modelId="{73650B7F-CDDE-40D6-82E9-C5243BD14410}" type="presOf" srcId="{BE71AEC6-6F89-49D1-BC0A-B1A7132FB28A}" destId="{ADCF7572-EE17-428F-8B8C-52B926A46A15}" srcOrd="1" destOrd="0" presId="urn:microsoft.com/office/officeart/2005/8/layout/list1"/>
    <dgm:cxn modelId="{F87198A1-B7EA-4633-87AC-E9421BDAD36E}" srcId="{6B15DAF8-A154-43C0-80E9-A9C5ADA75D27}" destId="{B5A8F07F-856E-4D88-A261-38BDBC98C70E}" srcOrd="2" destOrd="0" parTransId="{91DB0E6D-4101-48ED-A125-1C595074BB3D}" sibTransId="{2D0E8275-D1E8-4644-BE43-7B29D3867E74}"/>
    <dgm:cxn modelId="{7406AA7E-3E2D-42A8-BBB2-9D45E01A5F37}" type="presOf" srcId="{BE71AEC6-6F89-49D1-BC0A-B1A7132FB28A}" destId="{0216C5F6-EE64-4FBA-BCD4-40B9C74FFEA0}" srcOrd="0" destOrd="0" presId="urn:microsoft.com/office/officeart/2005/8/layout/list1"/>
    <dgm:cxn modelId="{FE777370-9F0D-4BFC-AD16-A0B6622B075B}" type="presOf" srcId="{61087A9E-6F40-4201-8C24-2B710054C45A}" destId="{80DA4E10-C6D1-47F1-9AF6-53847328D815}" srcOrd="0" destOrd="1" presId="urn:microsoft.com/office/officeart/2005/8/layout/list1"/>
    <dgm:cxn modelId="{26DB8EF6-DD66-4B32-877F-8C3D9FC60F42}" srcId="{48EAD11F-079D-4158-9132-F4D587E3424C}" destId="{6F29F08E-A8D4-40E5-9371-515DFA981265}" srcOrd="5" destOrd="0" parTransId="{1717B12A-5815-4523-846C-C1F4A6E97498}" sibTransId="{E4C859A5-AA5B-4294-B5A6-21C240143318}"/>
    <dgm:cxn modelId="{2964EAF0-4130-41B9-B664-B7C3F2303522}" type="presOf" srcId="{966AD3C9-F9EC-46EB-9680-FFBB2AC655D5}" destId="{80DA4E10-C6D1-47F1-9AF6-53847328D815}" srcOrd="0" destOrd="0" presId="urn:microsoft.com/office/officeart/2005/8/layout/list1"/>
    <dgm:cxn modelId="{2E33C22B-A2A1-4A02-AC7E-2D3E751196D4}" srcId="{48EAD11F-079D-4158-9132-F4D587E3424C}" destId="{966AD3C9-F9EC-46EB-9680-FFBB2AC655D5}" srcOrd="0" destOrd="0" parTransId="{CB79DB8E-700B-4353-95E9-6CDF3EFA1013}" sibTransId="{D01CA9EC-638A-4FF3-B577-B71651B66370}"/>
    <dgm:cxn modelId="{AB2CB64B-585A-4BD3-875B-B8A7195FD755}" type="presOf" srcId="{53D0B8C0-139D-4F14-87F5-C07A9B7751F8}" destId="{80DA4E10-C6D1-47F1-9AF6-53847328D815}" srcOrd="0" destOrd="6" presId="urn:microsoft.com/office/officeart/2005/8/layout/list1"/>
    <dgm:cxn modelId="{1A13990A-2A35-445C-8756-DFCB9BB6BC12}" type="presOf" srcId="{B5A8F07F-856E-4D88-A261-38BDBC98C70E}" destId="{4959498A-F660-4033-8A83-04DB16C2BCA7}" srcOrd="1" destOrd="0" presId="urn:microsoft.com/office/officeart/2005/8/layout/list1"/>
    <dgm:cxn modelId="{1BEE2446-AA23-41A2-BCCB-1AC65391683B}" srcId="{BE71AEC6-6F89-49D1-BC0A-B1A7132FB28A}" destId="{4E9219FF-0B6B-4BE3-8531-AC31D54EA688}" srcOrd="0" destOrd="0" parTransId="{41AE52DD-60D1-4802-9E46-4510D916A204}" sibTransId="{77ECBC9A-35CB-45C9-AC13-6061CA97E253}"/>
    <dgm:cxn modelId="{876DD3E5-5FE1-49BF-A441-6AAB0E13749D}" type="presOf" srcId="{211C6318-151F-4399-908B-E828A6F95241}" destId="{80DA4E10-C6D1-47F1-9AF6-53847328D815}" srcOrd="0" destOrd="3" presId="urn:microsoft.com/office/officeart/2005/8/layout/list1"/>
    <dgm:cxn modelId="{0532847D-1384-4A24-B793-AAA6E4878901}" srcId="{B5A8F07F-856E-4D88-A261-38BDBC98C70E}" destId="{5FC84341-CAA7-4C85-9C07-3EA1457993E7}" srcOrd="0" destOrd="0" parTransId="{CC33ED67-D78D-4224-A9FE-E06EFEBA4AD1}" sibTransId="{B4BA3E15-1CC4-4A07-94AD-03604BD2229D}"/>
    <dgm:cxn modelId="{9247C635-E2CD-4EF8-B41A-4E0FE4A1FC89}" srcId="{48EAD11F-079D-4158-9132-F4D587E3424C}" destId="{8E6857FE-2ED7-44EB-885A-F5A238977673}" srcOrd="4" destOrd="0" parTransId="{66B1AFFD-FE76-4C07-B4D6-5DD5D2CA64A0}" sibTransId="{068331DB-A5E9-40F2-BBC2-EFE60913F28A}"/>
    <dgm:cxn modelId="{F09DD076-A334-4BFC-8F1B-BFC2D40EFA64}" type="presParOf" srcId="{98DC019B-7C99-4538-BB2F-4BD22317D8AB}" destId="{E5903AB2-43C0-45B6-B69A-3E845453F014}" srcOrd="0" destOrd="0" presId="urn:microsoft.com/office/officeart/2005/8/layout/list1"/>
    <dgm:cxn modelId="{D43FED60-44D5-41AB-92D7-4AB82B3731D1}" type="presParOf" srcId="{E5903AB2-43C0-45B6-B69A-3E845453F014}" destId="{47A15902-BA04-4169-BEB5-F6701DB15D11}" srcOrd="0" destOrd="0" presId="urn:microsoft.com/office/officeart/2005/8/layout/list1"/>
    <dgm:cxn modelId="{7CCD33C3-EC8F-4489-AEE8-3500EE002F51}" type="presParOf" srcId="{E5903AB2-43C0-45B6-B69A-3E845453F014}" destId="{EE3C3D6F-9A10-41F3-AF98-9204E55FA756}" srcOrd="1" destOrd="0" presId="urn:microsoft.com/office/officeart/2005/8/layout/list1"/>
    <dgm:cxn modelId="{AAD82213-F376-4C98-BA14-94183A68728A}" type="presParOf" srcId="{98DC019B-7C99-4538-BB2F-4BD22317D8AB}" destId="{707388CD-210E-4741-B73C-FAD77542E778}" srcOrd="1" destOrd="0" presId="urn:microsoft.com/office/officeart/2005/8/layout/list1"/>
    <dgm:cxn modelId="{3B76DD2D-8162-4090-9070-9174F9845524}" type="presParOf" srcId="{98DC019B-7C99-4538-BB2F-4BD22317D8AB}" destId="{80DA4E10-C6D1-47F1-9AF6-53847328D815}" srcOrd="2" destOrd="0" presId="urn:microsoft.com/office/officeart/2005/8/layout/list1"/>
    <dgm:cxn modelId="{6C5DD2A7-4B92-4C9B-A860-9CC54D2A972C}" type="presParOf" srcId="{98DC019B-7C99-4538-BB2F-4BD22317D8AB}" destId="{2A1E52E6-2265-4474-8FF5-10168AD1BD07}" srcOrd="3" destOrd="0" presId="urn:microsoft.com/office/officeart/2005/8/layout/list1"/>
    <dgm:cxn modelId="{16CAFBAB-0E8D-4182-A8A6-D1B40BC4C9AE}" type="presParOf" srcId="{98DC019B-7C99-4538-BB2F-4BD22317D8AB}" destId="{BA3551BA-222D-454F-9AA1-74D8CE8EC2D0}" srcOrd="4" destOrd="0" presId="urn:microsoft.com/office/officeart/2005/8/layout/list1"/>
    <dgm:cxn modelId="{7B78E478-54BB-49A9-A6D8-019FCD0B888A}" type="presParOf" srcId="{BA3551BA-222D-454F-9AA1-74D8CE8EC2D0}" destId="{0216C5F6-EE64-4FBA-BCD4-40B9C74FFEA0}" srcOrd="0" destOrd="0" presId="urn:microsoft.com/office/officeart/2005/8/layout/list1"/>
    <dgm:cxn modelId="{2F974392-91E0-46DB-8B78-C02DD6C9CB07}" type="presParOf" srcId="{BA3551BA-222D-454F-9AA1-74D8CE8EC2D0}" destId="{ADCF7572-EE17-428F-8B8C-52B926A46A15}" srcOrd="1" destOrd="0" presId="urn:microsoft.com/office/officeart/2005/8/layout/list1"/>
    <dgm:cxn modelId="{FB06E882-218F-423B-907A-B9606B317148}" type="presParOf" srcId="{98DC019B-7C99-4538-BB2F-4BD22317D8AB}" destId="{C97C1DF2-1B8E-4A6C-9BCF-80957533E346}" srcOrd="5" destOrd="0" presId="urn:microsoft.com/office/officeart/2005/8/layout/list1"/>
    <dgm:cxn modelId="{D5ABE13B-EF67-43F3-81D7-3269CF7576CD}" type="presParOf" srcId="{98DC019B-7C99-4538-BB2F-4BD22317D8AB}" destId="{FE33441E-F23B-413A-84FD-34F8D2BCA2B5}" srcOrd="6" destOrd="0" presId="urn:microsoft.com/office/officeart/2005/8/layout/list1"/>
    <dgm:cxn modelId="{3C5DFFA4-BB25-4899-AE97-B8937C9198D8}" type="presParOf" srcId="{98DC019B-7C99-4538-BB2F-4BD22317D8AB}" destId="{093D9142-2D93-4A8D-841C-5353F5990107}" srcOrd="7" destOrd="0" presId="urn:microsoft.com/office/officeart/2005/8/layout/list1"/>
    <dgm:cxn modelId="{A7FB9731-E622-4271-9C9D-314C1F0D434F}" type="presParOf" srcId="{98DC019B-7C99-4538-BB2F-4BD22317D8AB}" destId="{8319CE0E-1CA5-48FE-A630-D050BD77A5D8}" srcOrd="8" destOrd="0" presId="urn:microsoft.com/office/officeart/2005/8/layout/list1"/>
    <dgm:cxn modelId="{6C8F9A0B-B061-461B-A4E9-3F0C30B9986D}" type="presParOf" srcId="{8319CE0E-1CA5-48FE-A630-D050BD77A5D8}" destId="{C2100DCE-E095-4218-BE04-EB37653262FB}" srcOrd="0" destOrd="0" presId="urn:microsoft.com/office/officeart/2005/8/layout/list1"/>
    <dgm:cxn modelId="{98E9F886-500E-418F-8221-EFBB185B1CE7}" type="presParOf" srcId="{8319CE0E-1CA5-48FE-A630-D050BD77A5D8}" destId="{4959498A-F660-4033-8A83-04DB16C2BCA7}" srcOrd="1" destOrd="0" presId="urn:microsoft.com/office/officeart/2005/8/layout/list1"/>
    <dgm:cxn modelId="{4948F9FA-A967-407E-9D73-1D907E382B1C}" type="presParOf" srcId="{98DC019B-7C99-4538-BB2F-4BD22317D8AB}" destId="{ECD8EF39-2945-4194-8D8E-B1C213E62AF0}" srcOrd="9" destOrd="0" presId="urn:microsoft.com/office/officeart/2005/8/layout/list1"/>
    <dgm:cxn modelId="{2CFA1CDA-0539-4995-8283-6A4C1D374FEB}" type="presParOf" srcId="{98DC019B-7C99-4538-BB2F-4BD22317D8AB}" destId="{0A14D545-592A-40FB-8786-F1CC4FE3DE4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15DAF8-A154-43C0-80E9-A9C5ADA75D27}" type="doc">
      <dgm:prSet loTypeId="urn:microsoft.com/office/officeart/2005/8/layout/list1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pPr latinLnBrk="1"/>
          <a:endParaRPr lang="ko-KR" altLang="en-US"/>
        </a:p>
      </dgm:t>
    </dgm:pt>
    <dgm:pt modelId="{48EAD11F-079D-4158-9132-F4D587E3424C}">
      <dgm:prSet custT="1"/>
      <dgm:spPr/>
      <dgm:t>
        <a:bodyPr/>
        <a:lstStyle/>
        <a:p>
          <a:pPr latinLnBrk="1"/>
          <a:r>
            <a:rPr lang="ko-KR" sz="2400" dirty="0" smtClean="0"/>
            <a:t>관리자 추가 서비스</a:t>
          </a:r>
          <a:endParaRPr lang="ko-KR" altLang="en-US" sz="2400" dirty="0"/>
        </a:p>
      </dgm:t>
    </dgm:pt>
    <dgm:pt modelId="{0F222EBC-D602-4DAA-B730-3BD4B5C66E8A}" type="parTrans" cxnId="{6F403B10-4F18-43A1-8369-E776198EE956}">
      <dgm:prSet/>
      <dgm:spPr/>
      <dgm:t>
        <a:bodyPr/>
        <a:lstStyle/>
        <a:p>
          <a:pPr latinLnBrk="1"/>
          <a:endParaRPr lang="ko-KR" altLang="en-US"/>
        </a:p>
      </dgm:t>
    </dgm:pt>
    <dgm:pt modelId="{725084DE-9A16-4DAA-9719-E0A01B74F25F}" type="sibTrans" cxnId="{6F403B10-4F18-43A1-8369-E776198EE956}">
      <dgm:prSet/>
      <dgm:spPr/>
      <dgm:t>
        <a:bodyPr/>
        <a:lstStyle/>
        <a:p>
          <a:pPr latinLnBrk="1"/>
          <a:endParaRPr lang="ko-KR" altLang="en-US"/>
        </a:p>
      </dgm:t>
    </dgm:pt>
    <dgm:pt modelId="{966AD3C9-F9EC-46EB-9680-FFBB2AC655D5}">
      <dgm:prSet custT="1"/>
      <dgm:spPr/>
      <dgm:t>
        <a:bodyPr/>
        <a:lstStyle/>
        <a:p>
          <a:pPr latinLnBrk="1"/>
          <a:r>
            <a:rPr lang="ko-KR" altLang="en-US" sz="1600" dirty="0" smtClean="0"/>
            <a:t>관리자 권한을 갖는 계정을 관리자 목록에 추가하는 서비스를 제공</a:t>
          </a:r>
          <a:endParaRPr lang="ko-KR" sz="1600" dirty="0"/>
        </a:p>
      </dgm:t>
    </dgm:pt>
    <dgm:pt modelId="{CB79DB8E-700B-4353-95E9-6CDF3EFA1013}" type="parTrans" cxnId="{2E33C22B-A2A1-4A02-AC7E-2D3E751196D4}">
      <dgm:prSet/>
      <dgm:spPr/>
      <dgm:t>
        <a:bodyPr/>
        <a:lstStyle/>
        <a:p>
          <a:pPr latinLnBrk="1"/>
          <a:endParaRPr lang="ko-KR" altLang="en-US"/>
        </a:p>
      </dgm:t>
    </dgm:pt>
    <dgm:pt modelId="{D01CA9EC-638A-4FF3-B577-B71651B66370}" type="sibTrans" cxnId="{2E33C22B-A2A1-4A02-AC7E-2D3E751196D4}">
      <dgm:prSet/>
      <dgm:spPr/>
      <dgm:t>
        <a:bodyPr/>
        <a:lstStyle/>
        <a:p>
          <a:pPr latinLnBrk="1"/>
          <a:endParaRPr lang="ko-KR" altLang="en-US"/>
        </a:p>
      </dgm:t>
    </dgm:pt>
    <dgm:pt modelId="{BE71AEC6-6F89-49D1-BC0A-B1A7132FB28A}">
      <dgm:prSet custT="1"/>
      <dgm:spPr/>
      <dgm:t>
        <a:bodyPr/>
        <a:lstStyle/>
        <a:p>
          <a:pPr latinLnBrk="1"/>
          <a:r>
            <a:rPr lang="ko-KR" sz="2400" dirty="0" smtClean="0"/>
            <a:t>관리자 수정 서비스</a:t>
          </a:r>
          <a:endParaRPr lang="ko-KR" altLang="en-US" sz="2400" dirty="0"/>
        </a:p>
      </dgm:t>
    </dgm:pt>
    <dgm:pt modelId="{615DDA4F-8B0B-44F1-ABB7-C8CB9986D7C2}" type="parTrans" cxnId="{C9994787-193F-47AA-845A-FCF9587A55B8}">
      <dgm:prSet/>
      <dgm:spPr/>
      <dgm:t>
        <a:bodyPr/>
        <a:lstStyle/>
        <a:p>
          <a:pPr latinLnBrk="1"/>
          <a:endParaRPr lang="ko-KR" altLang="en-US"/>
        </a:p>
      </dgm:t>
    </dgm:pt>
    <dgm:pt modelId="{4DB7514F-AE4F-444A-A58C-1D44462FEC28}" type="sibTrans" cxnId="{C9994787-193F-47AA-845A-FCF9587A55B8}">
      <dgm:prSet/>
      <dgm:spPr/>
      <dgm:t>
        <a:bodyPr/>
        <a:lstStyle/>
        <a:p>
          <a:pPr latinLnBrk="1"/>
          <a:endParaRPr lang="ko-KR" altLang="en-US"/>
        </a:p>
      </dgm:t>
    </dgm:pt>
    <dgm:pt modelId="{4E9219FF-0B6B-4BE3-8531-AC31D54EA688}">
      <dgm:prSet custT="1"/>
      <dgm:spPr/>
      <dgm:t>
        <a:bodyPr/>
        <a:lstStyle/>
        <a:p>
          <a:pPr latinLnBrk="1"/>
          <a:r>
            <a:rPr lang="ko-KR" altLang="en-US" sz="1600" dirty="0" smtClean="0"/>
            <a:t>관리자 목록보기 서비스와 관리자 상세보기 </a:t>
          </a:r>
          <a:r>
            <a:rPr lang="ko-KR" altLang="en-US" sz="1600" dirty="0" err="1" smtClean="0"/>
            <a:t>서비스내에서</a:t>
          </a:r>
          <a:r>
            <a:rPr lang="ko-KR" altLang="en-US" sz="1600" dirty="0" smtClean="0"/>
            <a:t> 제공</a:t>
          </a:r>
          <a:endParaRPr lang="ko-KR" sz="1600" dirty="0"/>
        </a:p>
      </dgm:t>
    </dgm:pt>
    <dgm:pt modelId="{41AE52DD-60D1-4802-9E46-4510D916A204}" type="parTrans" cxnId="{1BEE2446-AA23-41A2-BCCB-1AC65391683B}">
      <dgm:prSet/>
      <dgm:spPr/>
      <dgm:t>
        <a:bodyPr/>
        <a:lstStyle/>
        <a:p>
          <a:pPr latinLnBrk="1"/>
          <a:endParaRPr lang="ko-KR" altLang="en-US"/>
        </a:p>
      </dgm:t>
    </dgm:pt>
    <dgm:pt modelId="{77ECBC9A-35CB-45C9-AC13-6061CA97E253}" type="sibTrans" cxnId="{1BEE2446-AA23-41A2-BCCB-1AC65391683B}">
      <dgm:prSet/>
      <dgm:spPr/>
      <dgm:t>
        <a:bodyPr/>
        <a:lstStyle/>
        <a:p>
          <a:pPr latinLnBrk="1"/>
          <a:endParaRPr lang="ko-KR" altLang="en-US"/>
        </a:p>
      </dgm:t>
    </dgm:pt>
    <dgm:pt modelId="{B5A8F07F-856E-4D88-A261-38BDBC98C70E}">
      <dgm:prSet custT="1"/>
      <dgm:spPr/>
      <dgm:t>
        <a:bodyPr/>
        <a:lstStyle/>
        <a:p>
          <a:pPr latinLnBrk="1"/>
          <a:r>
            <a:rPr lang="ko-KR" sz="2400" dirty="0" smtClean="0"/>
            <a:t>관리자 삭제 서비스</a:t>
          </a:r>
          <a:endParaRPr lang="ko-KR" altLang="en-US" sz="2400" dirty="0"/>
        </a:p>
      </dgm:t>
    </dgm:pt>
    <dgm:pt modelId="{91DB0E6D-4101-48ED-A125-1C595074BB3D}" type="parTrans" cxnId="{F87198A1-B7EA-4633-87AC-E9421BDAD36E}">
      <dgm:prSet/>
      <dgm:spPr/>
      <dgm:t>
        <a:bodyPr/>
        <a:lstStyle/>
        <a:p>
          <a:pPr latinLnBrk="1"/>
          <a:endParaRPr lang="ko-KR" altLang="en-US"/>
        </a:p>
      </dgm:t>
    </dgm:pt>
    <dgm:pt modelId="{2D0E8275-D1E8-4644-BE43-7B29D3867E74}" type="sibTrans" cxnId="{F87198A1-B7EA-4633-87AC-E9421BDAD36E}">
      <dgm:prSet/>
      <dgm:spPr/>
      <dgm:t>
        <a:bodyPr/>
        <a:lstStyle/>
        <a:p>
          <a:pPr latinLnBrk="1"/>
          <a:endParaRPr lang="ko-KR" altLang="en-US"/>
        </a:p>
      </dgm:t>
    </dgm:pt>
    <dgm:pt modelId="{5FC84341-CAA7-4C85-9C07-3EA1457993E7}">
      <dgm:prSet custT="1"/>
      <dgm:spPr/>
      <dgm:t>
        <a:bodyPr/>
        <a:lstStyle/>
        <a:p>
          <a:pPr latinLnBrk="1"/>
          <a:r>
            <a:rPr lang="ko-KR" altLang="en-US" sz="1600" dirty="0" smtClean="0"/>
            <a:t>관리자 권한을 가지고 있는  계정의 계정삭제 서비스를 제공</a:t>
          </a:r>
          <a:endParaRPr lang="ko-KR" sz="1600" dirty="0"/>
        </a:p>
      </dgm:t>
    </dgm:pt>
    <dgm:pt modelId="{CC33ED67-D78D-4224-A9FE-E06EFEBA4AD1}" type="parTrans" cxnId="{0532847D-1384-4A24-B793-AAA6E4878901}">
      <dgm:prSet/>
      <dgm:spPr/>
      <dgm:t>
        <a:bodyPr/>
        <a:lstStyle/>
        <a:p>
          <a:pPr latinLnBrk="1"/>
          <a:endParaRPr lang="ko-KR" altLang="en-US"/>
        </a:p>
      </dgm:t>
    </dgm:pt>
    <dgm:pt modelId="{B4BA3E15-1CC4-4A07-94AD-03604BD2229D}" type="sibTrans" cxnId="{0532847D-1384-4A24-B793-AAA6E4878901}">
      <dgm:prSet/>
      <dgm:spPr/>
      <dgm:t>
        <a:bodyPr/>
        <a:lstStyle/>
        <a:p>
          <a:pPr latinLnBrk="1"/>
          <a:endParaRPr lang="ko-KR" altLang="en-US"/>
        </a:p>
      </dgm:t>
    </dgm:pt>
    <dgm:pt modelId="{EFC2313B-0530-48FA-87C2-6F72BB70E170}">
      <dgm:prSet custT="1"/>
      <dgm:spPr/>
      <dgm:t>
        <a:bodyPr/>
        <a:lstStyle/>
        <a:p>
          <a:pPr latinLnBrk="1"/>
          <a:r>
            <a:rPr lang="ko-KR" altLang="en-US" sz="1600" dirty="0" smtClean="0"/>
            <a:t>관리자 목록보기 서비스와 관리자 상세보기 서비스 내에서 제공</a:t>
          </a:r>
          <a:endParaRPr lang="ko-KR" sz="1600" dirty="0"/>
        </a:p>
      </dgm:t>
    </dgm:pt>
    <dgm:pt modelId="{004C5BD7-51E7-4295-84DC-8DECEB436E87}" type="parTrans" cxnId="{A5AB7E25-C9F8-4998-953A-21498FC179EB}">
      <dgm:prSet/>
      <dgm:spPr/>
      <dgm:t>
        <a:bodyPr/>
        <a:lstStyle/>
        <a:p>
          <a:pPr latinLnBrk="1"/>
          <a:endParaRPr lang="ko-KR" altLang="en-US"/>
        </a:p>
      </dgm:t>
    </dgm:pt>
    <dgm:pt modelId="{42E8A813-DA4D-4F47-A840-39C2D926EF87}" type="sibTrans" cxnId="{A5AB7E25-C9F8-4998-953A-21498FC179EB}">
      <dgm:prSet/>
      <dgm:spPr/>
      <dgm:t>
        <a:bodyPr/>
        <a:lstStyle/>
        <a:p>
          <a:pPr latinLnBrk="1"/>
          <a:endParaRPr lang="ko-KR" altLang="en-US"/>
        </a:p>
      </dgm:t>
    </dgm:pt>
    <dgm:pt modelId="{8A0BF584-3E2A-4EF0-8B1E-4635A5580693}">
      <dgm:prSet custT="1"/>
      <dgm:spPr/>
      <dgm:t>
        <a:bodyPr/>
        <a:lstStyle/>
        <a:p>
          <a:pPr latinLnBrk="1"/>
          <a:r>
            <a:rPr lang="ko-KR" altLang="en-US" sz="1600" dirty="0" smtClean="0"/>
            <a:t>관리자 계정의  정보를 수정하는 서비스를 제공</a:t>
          </a:r>
          <a:endParaRPr lang="ko-KR" sz="1600" dirty="0"/>
        </a:p>
      </dgm:t>
    </dgm:pt>
    <dgm:pt modelId="{772A4D54-F02A-446A-8D32-BE78D742705A}" type="parTrans" cxnId="{EA137201-0DEA-405D-BCEF-0EDFB2A004EF}">
      <dgm:prSet/>
      <dgm:spPr/>
      <dgm:t>
        <a:bodyPr/>
        <a:lstStyle/>
        <a:p>
          <a:pPr latinLnBrk="1"/>
          <a:endParaRPr lang="ko-KR" altLang="en-US"/>
        </a:p>
      </dgm:t>
    </dgm:pt>
    <dgm:pt modelId="{36D1FDA0-4EAE-474F-AC17-560F994FCBCF}" type="sibTrans" cxnId="{EA137201-0DEA-405D-BCEF-0EDFB2A004EF}">
      <dgm:prSet/>
      <dgm:spPr/>
      <dgm:t>
        <a:bodyPr/>
        <a:lstStyle/>
        <a:p>
          <a:pPr latinLnBrk="1"/>
          <a:endParaRPr lang="ko-KR" altLang="en-US"/>
        </a:p>
      </dgm:t>
    </dgm:pt>
    <dgm:pt modelId="{AE322630-B4AF-4485-A2D8-1069C17DE9F2}">
      <dgm:prSet custT="1"/>
      <dgm:spPr/>
      <dgm:t>
        <a:bodyPr/>
        <a:lstStyle/>
        <a:p>
          <a:pPr latinLnBrk="1"/>
          <a:r>
            <a:rPr lang="ko-KR" altLang="en-US" sz="1600" dirty="0" smtClean="0"/>
            <a:t>기본에 등록된 정보를 제공하고 </a:t>
          </a:r>
          <a:r>
            <a:rPr lang="en-US" altLang="ko-KR" sz="1600" dirty="0" smtClean="0"/>
            <a:t>, </a:t>
          </a:r>
          <a:r>
            <a:rPr lang="ko-KR" altLang="en-US" sz="1600" dirty="0" smtClean="0"/>
            <a:t>각 정보를 선택하여 수정 가능</a:t>
          </a:r>
          <a:endParaRPr lang="ko-KR" sz="1600" dirty="0"/>
        </a:p>
      </dgm:t>
    </dgm:pt>
    <dgm:pt modelId="{F65FAC52-3C58-46EF-B3C4-BDD9A9290CBB}" type="parTrans" cxnId="{0C79BC0A-285B-41F9-9998-7CC45DDD06D0}">
      <dgm:prSet/>
      <dgm:spPr/>
      <dgm:t>
        <a:bodyPr/>
        <a:lstStyle/>
        <a:p>
          <a:pPr latinLnBrk="1"/>
          <a:endParaRPr lang="ko-KR" altLang="en-US"/>
        </a:p>
      </dgm:t>
    </dgm:pt>
    <dgm:pt modelId="{0F461ACC-85D9-4B9F-BB4C-1BC4CE56AFF5}" type="sibTrans" cxnId="{0C79BC0A-285B-41F9-9998-7CC45DDD06D0}">
      <dgm:prSet/>
      <dgm:spPr/>
      <dgm:t>
        <a:bodyPr/>
        <a:lstStyle/>
        <a:p>
          <a:pPr latinLnBrk="1"/>
          <a:endParaRPr lang="ko-KR" altLang="en-US"/>
        </a:p>
      </dgm:t>
    </dgm:pt>
    <dgm:pt modelId="{98DC019B-7C99-4538-BB2F-4BD22317D8AB}" type="pres">
      <dgm:prSet presAssocID="{6B15DAF8-A154-43C0-80E9-A9C5ADA75D2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903AB2-43C0-45B6-B69A-3E845453F014}" type="pres">
      <dgm:prSet presAssocID="{48EAD11F-079D-4158-9132-F4D587E3424C}" presName="parentLin" presStyleCnt="0"/>
      <dgm:spPr/>
    </dgm:pt>
    <dgm:pt modelId="{47A15902-BA04-4169-BEB5-F6701DB15D11}" type="pres">
      <dgm:prSet presAssocID="{48EAD11F-079D-4158-9132-F4D587E3424C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EE3C3D6F-9A10-41F3-AF98-9204E55FA756}" type="pres">
      <dgm:prSet presAssocID="{48EAD11F-079D-4158-9132-F4D587E3424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7388CD-210E-4741-B73C-FAD77542E778}" type="pres">
      <dgm:prSet presAssocID="{48EAD11F-079D-4158-9132-F4D587E3424C}" presName="negativeSpace" presStyleCnt="0"/>
      <dgm:spPr/>
    </dgm:pt>
    <dgm:pt modelId="{80DA4E10-C6D1-47F1-9AF6-53847328D815}" type="pres">
      <dgm:prSet presAssocID="{48EAD11F-079D-4158-9132-F4D587E3424C}" presName="childText" presStyleLbl="conFgAcc1" presStyleIdx="0" presStyleCnt="3" custLinFactNeighborX="-95" custLinFactNeighborY="-134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1E52E6-2265-4474-8FF5-10168AD1BD07}" type="pres">
      <dgm:prSet presAssocID="{725084DE-9A16-4DAA-9719-E0A01B74F25F}" presName="spaceBetweenRectangles" presStyleCnt="0"/>
      <dgm:spPr/>
    </dgm:pt>
    <dgm:pt modelId="{BA3551BA-222D-454F-9AA1-74D8CE8EC2D0}" type="pres">
      <dgm:prSet presAssocID="{BE71AEC6-6F89-49D1-BC0A-B1A7132FB28A}" presName="parentLin" presStyleCnt="0"/>
      <dgm:spPr/>
    </dgm:pt>
    <dgm:pt modelId="{0216C5F6-EE64-4FBA-BCD4-40B9C74FFEA0}" type="pres">
      <dgm:prSet presAssocID="{BE71AEC6-6F89-49D1-BC0A-B1A7132FB28A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DCF7572-EE17-428F-8B8C-52B926A46A15}" type="pres">
      <dgm:prSet presAssocID="{BE71AEC6-6F89-49D1-BC0A-B1A7132FB28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7C1DF2-1B8E-4A6C-9BCF-80957533E346}" type="pres">
      <dgm:prSet presAssocID="{BE71AEC6-6F89-49D1-BC0A-B1A7132FB28A}" presName="negativeSpace" presStyleCnt="0"/>
      <dgm:spPr/>
    </dgm:pt>
    <dgm:pt modelId="{FE33441E-F23B-413A-84FD-34F8D2BCA2B5}" type="pres">
      <dgm:prSet presAssocID="{BE71AEC6-6F89-49D1-BC0A-B1A7132FB28A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93D9142-2D93-4A8D-841C-5353F5990107}" type="pres">
      <dgm:prSet presAssocID="{4DB7514F-AE4F-444A-A58C-1D44462FEC28}" presName="spaceBetweenRectangles" presStyleCnt="0"/>
      <dgm:spPr/>
    </dgm:pt>
    <dgm:pt modelId="{8319CE0E-1CA5-48FE-A630-D050BD77A5D8}" type="pres">
      <dgm:prSet presAssocID="{B5A8F07F-856E-4D88-A261-38BDBC98C70E}" presName="parentLin" presStyleCnt="0"/>
      <dgm:spPr/>
    </dgm:pt>
    <dgm:pt modelId="{C2100DCE-E095-4218-BE04-EB37653262FB}" type="pres">
      <dgm:prSet presAssocID="{B5A8F07F-856E-4D88-A261-38BDBC98C70E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4959498A-F660-4033-8A83-04DB16C2BCA7}" type="pres">
      <dgm:prSet presAssocID="{B5A8F07F-856E-4D88-A261-38BDBC98C70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D8EF39-2945-4194-8D8E-B1C213E62AF0}" type="pres">
      <dgm:prSet presAssocID="{B5A8F07F-856E-4D88-A261-38BDBC98C70E}" presName="negativeSpace" presStyleCnt="0"/>
      <dgm:spPr/>
    </dgm:pt>
    <dgm:pt modelId="{0A14D545-592A-40FB-8786-F1CC4FE3DE4D}" type="pres">
      <dgm:prSet presAssocID="{B5A8F07F-856E-4D88-A261-38BDBC98C70E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87198A1-B7EA-4633-87AC-E9421BDAD36E}" srcId="{6B15DAF8-A154-43C0-80E9-A9C5ADA75D27}" destId="{B5A8F07F-856E-4D88-A261-38BDBC98C70E}" srcOrd="2" destOrd="0" parTransId="{91DB0E6D-4101-48ED-A125-1C595074BB3D}" sibTransId="{2D0E8275-D1E8-4644-BE43-7B29D3867E74}"/>
    <dgm:cxn modelId="{1BEE2446-AA23-41A2-BCCB-1AC65391683B}" srcId="{BE71AEC6-6F89-49D1-BC0A-B1A7132FB28A}" destId="{4E9219FF-0B6B-4BE3-8531-AC31D54EA688}" srcOrd="0" destOrd="0" parTransId="{41AE52DD-60D1-4802-9E46-4510D916A204}" sibTransId="{77ECBC9A-35CB-45C9-AC13-6061CA97E253}"/>
    <dgm:cxn modelId="{2E33C22B-A2A1-4A02-AC7E-2D3E751196D4}" srcId="{48EAD11F-079D-4158-9132-F4D587E3424C}" destId="{966AD3C9-F9EC-46EB-9680-FFBB2AC655D5}" srcOrd="0" destOrd="0" parTransId="{CB79DB8E-700B-4353-95E9-6CDF3EFA1013}" sibTransId="{D01CA9EC-638A-4FF3-B577-B71651B66370}"/>
    <dgm:cxn modelId="{A5AB7E25-C9F8-4998-953A-21498FC179EB}" srcId="{B5A8F07F-856E-4D88-A261-38BDBC98C70E}" destId="{EFC2313B-0530-48FA-87C2-6F72BB70E170}" srcOrd="1" destOrd="0" parTransId="{004C5BD7-51E7-4295-84DC-8DECEB436E87}" sibTransId="{42E8A813-DA4D-4F47-A840-39C2D926EF87}"/>
    <dgm:cxn modelId="{D96FB447-9201-4F66-BB18-E52A85B53A41}" type="presOf" srcId="{966AD3C9-F9EC-46EB-9680-FFBB2AC655D5}" destId="{80DA4E10-C6D1-47F1-9AF6-53847328D815}" srcOrd="0" destOrd="0" presId="urn:microsoft.com/office/officeart/2005/8/layout/list1"/>
    <dgm:cxn modelId="{E7B30070-FCC7-46BB-A488-CE5D1C6C059C}" type="presOf" srcId="{B5A8F07F-856E-4D88-A261-38BDBC98C70E}" destId="{4959498A-F660-4033-8A83-04DB16C2BCA7}" srcOrd="1" destOrd="0" presId="urn:microsoft.com/office/officeart/2005/8/layout/list1"/>
    <dgm:cxn modelId="{F04A914D-AEA8-423E-9232-119AFB7D742E}" type="presOf" srcId="{48EAD11F-079D-4158-9132-F4D587E3424C}" destId="{47A15902-BA04-4169-BEB5-F6701DB15D11}" srcOrd="0" destOrd="0" presId="urn:microsoft.com/office/officeart/2005/8/layout/list1"/>
    <dgm:cxn modelId="{86C1089E-F3DC-4591-9B4A-7E9DBAAD3A23}" type="presOf" srcId="{4E9219FF-0B6B-4BE3-8531-AC31D54EA688}" destId="{FE33441E-F23B-413A-84FD-34F8D2BCA2B5}" srcOrd="0" destOrd="0" presId="urn:microsoft.com/office/officeart/2005/8/layout/list1"/>
    <dgm:cxn modelId="{0BE340B7-EFB3-4C0E-BE61-454D616677D0}" type="presOf" srcId="{EFC2313B-0530-48FA-87C2-6F72BB70E170}" destId="{0A14D545-592A-40FB-8786-F1CC4FE3DE4D}" srcOrd="0" destOrd="1" presId="urn:microsoft.com/office/officeart/2005/8/layout/list1"/>
    <dgm:cxn modelId="{81DE3D44-9F3B-400E-9DAF-7CC5902806E3}" type="presOf" srcId="{5FC84341-CAA7-4C85-9C07-3EA1457993E7}" destId="{0A14D545-592A-40FB-8786-F1CC4FE3DE4D}" srcOrd="0" destOrd="0" presId="urn:microsoft.com/office/officeart/2005/8/layout/list1"/>
    <dgm:cxn modelId="{487F5A88-7764-4319-A6EA-7A29347F8EDB}" type="presOf" srcId="{48EAD11F-079D-4158-9132-F4D587E3424C}" destId="{EE3C3D6F-9A10-41F3-AF98-9204E55FA756}" srcOrd="1" destOrd="0" presId="urn:microsoft.com/office/officeart/2005/8/layout/list1"/>
    <dgm:cxn modelId="{46AED35C-C3E6-4837-B80A-12DC658B1AC6}" type="presOf" srcId="{B5A8F07F-856E-4D88-A261-38BDBC98C70E}" destId="{C2100DCE-E095-4218-BE04-EB37653262FB}" srcOrd="0" destOrd="0" presId="urn:microsoft.com/office/officeart/2005/8/layout/list1"/>
    <dgm:cxn modelId="{0532847D-1384-4A24-B793-AAA6E4878901}" srcId="{B5A8F07F-856E-4D88-A261-38BDBC98C70E}" destId="{5FC84341-CAA7-4C85-9C07-3EA1457993E7}" srcOrd="0" destOrd="0" parTransId="{CC33ED67-D78D-4224-A9FE-E06EFEBA4AD1}" sibTransId="{B4BA3E15-1CC4-4A07-94AD-03604BD2229D}"/>
    <dgm:cxn modelId="{80114885-B105-4FE1-8101-E5DF17C4D8C1}" type="presOf" srcId="{BE71AEC6-6F89-49D1-BC0A-B1A7132FB28A}" destId="{ADCF7572-EE17-428F-8B8C-52B926A46A15}" srcOrd="1" destOrd="0" presId="urn:microsoft.com/office/officeart/2005/8/layout/list1"/>
    <dgm:cxn modelId="{0C79BC0A-285B-41F9-9998-7CC45DDD06D0}" srcId="{BE71AEC6-6F89-49D1-BC0A-B1A7132FB28A}" destId="{AE322630-B4AF-4485-A2D8-1069C17DE9F2}" srcOrd="2" destOrd="0" parTransId="{F65FAC52-3C58-46EF-B3C4-BDD9A9290CBB}" sibTransId="{0F461ACC-85D9-4B9F-BB4C-1BC4CE56AFF5}"/>
    <dgm:cxn modelId="{04E14875-6339-400B-BE78-E9C16A987189}" type="presOf" srcId="{6B15DAF8-A154-43C0-80E9-A9C5ADA75D27}" destId="{98DC019B-7C99-4538-BB2F-4BD22317D8AB}" srcOrd="0" destOrd="0" presId="urn:microsoft.com/office/officeart/2005/8/layout/list1"/>
    <dgm:cxn modelId="{3435344F-FD50-4689-B0A0-61BE1F8F6507}" type="presOf" srcId="{8A0BF584-3E2A-4EF0-8B1E-4635A5580693}" destId="{FE33441E-F23B-413A-84FD-34F8D2BCA2B5}" srcOrd="0" destOrd="1" presId="urn:microsoft.com/office/officeart/2005/8/layout/list1"/>
    <dgm:cxn modelId="{C9994787-193F-47AA-845A-FCF9587A55B8}" srcId="{6B15DAF8-A154-43C0-80E9-A9C5ADA75D27}" destId="{BE71AEC6-6F89-49D1-BC0A-B1A7132FB28A}" srcOrd="1" destOrd="0" parTransId="{615DDA4F-8B0B-44F1-ABB7-C8CB9986D7C2}" sibTransId="{4DB7514F-AE4F-444A-A58C-1D44462FEC28}"/>
    <dgm:cxn modelId="{655E5925-FDCE-43BC-B1E0-E8A2D4FBE060}" type="presOf" srcId="{BE71AEC6-6F89-49D1-BC0A-B1A7132FB28A}" destId="{0216C5F6-EE64-4FBA-BCD4-40B9C74FFEA0}" srcOrd="0" destOrd="0" presId="urn:microsoft.com/office/officeart/2005/8/layout/list1"/>
    <dgm:cxn modelId="{51D45604-DD65-4EB9-A7D9-888ADC053B27}" type="presOf" srcId="{AE322630-B4AF-4485-A2D8-1069C17DE9F2}" destId="{FE33441E-F23B-413A-84FD-34F8D2BCA2B5}" srcOrd="0" destOrd="2" presId="urn:microsoft.com/office/officeart/2005/8/layout/list1"/>
    <dgm:cxn modelId="{6F403B10-4F18-43A1-8369-E776198EE956}" srcId="{6B15DAF8-A154-43C0-80E9-A9C5ADA75D27}" destId="{48EAD11F-079D-4158-9132-F4D587E3424C}" srcOrd="0" destOrd="0" parTransId="{0F222EBC-D602-4DAA-B730-3BD4B5C66E8A}" sibTransId="{725084DE-9A16-4DAA-9719-E0A01B74F25F}"/>
    <dgm:cxn modelId="{EA137201-0DEA-405D-BCEF-0EDFB2A004EF}" srcId="{BE71AEC6-6F89-49D1-BC0A-B1A7132FB28A}" destId="{8A0BF584-3E2A-4EF0-8B1E-4635A5580693}" srcOrd="1" destOrd="0" parTransId="{772A4D54-F02A-446A-8D32-BE78D742705A}" sibTransId="{36D1FDA0-4EAE-474F-AC17-560F994FCBCF}"/>
    <dgm:cxn modelId="{55FB562C-EFF3-485D-AB60-A18407947DF5}" type="presParOf" srcId="{98DC019B-7C99-4538-BB2F-4BD22317D8AB}" destId="{E5903AB2-43C0-45B6-B69A-3E845453F014}" srcOrd="0" destOrd="0" presId="urn:microsoft.com/office/officeart/2005/8/layout/list1"/>
    <dgm:cxn modelId="{97A9F687-9546-4E09-9E6D-485C867F7657}" type="presParOf" srcId="{E5903AB2-43C0-45B6-B69A-3E845453F014}" destId="{47A15902-BA04-4169-BEB5-F6701DB15D11}" srcOrd="0" destOrd="0" presId="urn:microsoft.com/office/officeart/2005/8/layout/list1"/>
    <dgm:cxn modelId="{A418308F-D408-4B6D-9B73-D8F0E1B6EEE5}" type="presParOf" srcId="{E5903AB2-43C0-45B6-B69A-3E845453F014}" destId="{EE3C3D6F-9A10-41F3-AF98-9204E55FA756}" srcOrd="1" destOrd="0" presId="urn:microsoft.com/office/officeart/2005/8/layout/list1"/>
    <dgm:cxn modelId="{405406B0-2EAB-49C1-AF11-2F33F5850BC7}" type="presParOf" srcId="{98DC019B-7C99-4538-BB2F-4BD22317D8AB}" destId="{707388CD-210E-4741-B73C-FAD77542E778}" srcOrd="1" destOrd="0" presId="urn:microsoft.com/office/officeart/2005/8/layout/list1"/>
    <dgm:cxn modelId="{9A3DF340-1B20-45DB-9146-23A1A9051934}" type="presParOf" srcId="{98DC019B-7C99-4538-BB2F-4BD22317D8AB}" destId="{80DA4E10-C6D1-47F1-9AF6-53847328D815}" srcOrd="2" destOrd="0" presId="urn:microsoft.com/office/officeart/2005/8/layout/list1"/>
    <dgm:cxn modelId="{640D076D-ED5D-46A0-8BFC-0FC5ACFFBF1D}" type="presParOf" srcId="{98DC019B-7C99-4538-BB2F-4BD22317D8AB}" destId="{2A1E52E6-2265-4474-8FF5-10168AD1BD07}" srcOrd="3" destOrd="0" presId="urn:microsoft.com/office/officeart/2005/8/layout/list1"/>
    <dgm:cxn modelId="{CAF24AC6-354D-4886-BBF4-06EC83D4913E}" type="presParOf" srcId="{98DC019B-7C99-4538-BB2F-4BD22317D8AB}" destId="{BA3551BA-222D-454F-9AA1-74D8CE8EC2D0}" srcOrd="4" destOrd="0" presId="urn:microsoft.com/office/officeart/2005/8/layout/list1"/>
    <dgm:cxn modelId="{902D68B4-80AD-4AE9-A949-35D9D5317624}" type="presParOf" srcId="{BA3551BA-222D-454F-9AA1-74D8CE8EC2D0}" destId="{0216C5F6-EE64-4FBA-BCD4-40B9C74FFEA0}" srcOrd="0" destOrd="0" presId="urn:microsoft.com/office/officeart/2005/8/layout/list1"/>
    <dgm:cxn modelId="{E1183488-7908-4204-8A3F-82DB4EE3A751}" type="presParOf" srcId="{BA3551BA-222D-454F-9AA1-74D8CE8EC2D0}" destId="{ADCF7572-EE17-428F-8B8C-52B926A46A15}" srcOrd="1" destOrd="0" presId="urn:microsoft.com/office/officeart/2005/8/layout/list1"/>
    <dgm:cxn modelId="{D921C2B7-1490-4D5B-ADF9-65A25A5C5280}" type="presParOf" srcId="{98DC019B-7C99-4538-BB2F-4BD22317D8AB}" destId="{C97C1DF2-1B8E-4A6C-9BCF-80957533E346}" srcOrd="5" destOrd="0" presId="urn:microsoft.com/office/officeart/2005/8/layout/list1"/>
    <dgm:cxn modelId="{20D59423-8D97-4986-8B5D-7D1FCFCBB742}" type="presParOf" srcId="{98DC019B-7C99-4538-BB2F-4BD22317D8AB}" destId="{FE33441E-F23B-413A-84FD-34F8D2BCA2B5}" srcOrd="6" destOrd="0" presId="urn:microsoft.com/office/officeart/2005/8/layout/list1"/>
    <dgm:cxn modelId="{F14EEDB5-D876-4501-9A12-DB30ACF8634E}" type="presParOf" srcId="{98DC019B-7C99-4538-BB2F-4BD22317D8AB}" destId="{093D9142-2D93-4A8D-841C-5353F5990107}" srcOrd="7" destOrd="0" presId="urn:microsoft.com/office/officeart/2005/8/layout/list1"/>
    <dgm:cxn modelId="{6080723B-D490-4DA0-880E-1F72F5A31EE4}" type="presParOf" srcId="{98DC019B-7C99-4538-BB2F-4BD22317D8AB}" destId="{8319CE0E-1CA5-48FE-A630-D050BD77A5D8}" srcOrd="8" destOrd="0" presId="urn:microsoft.com/office/officeart/2005/8/layout/list1"/>
    <dgm:cxn modelId="{87BCEE40-2930-4BF8-9109-D4D3E020EEEF}" type="presParOf" srcId="{8319CE0E-1CA5-48FE-A630-D050BD77A5D8}" destId="{C2100DCE-E095-4218-BE04-EB37653262FB}" srcOrd="0" destOrd="0" presId="urn:microsoft.com/office/officeart/2005/8/layout/list1"/>
    <dgm:cxn modelId="{2ADF8420-C0CD-49DD-823A-53231AC7F5E5}" type="presParOf" srcId="{8319CE0E-1CA5-48FE-A630-D050BD77A5D8}" destId="{4959498A-F660-4033-8A83-04DB16C2BCA7}" srcOrd="1" destOrd="0" presId="urn:microsoft.com/office/officeart/2005/8/layout/list1"/>
    <dgm:cxn modelId="{037B58CE-0C62-4167-96BF-B6D34727AF41}" type="presParOf" srcId="{98DC019B-7C99-4538-BB2F-4BD22317D8AB}" destId="{ECD8EF39-2945-4194-8D8E-B1C213E62AF0}" srcOrd="9" destOrd="0" presId="urn:microsoft.com/office/officeart/2005/8/layout/list1"/>
    <dgm:cxn modelId="{758A3DA7-DD59-4FDC-93D9-94990ED9CF5F}" type="presParOf" srcId="{98DC019B-7C99-4538-BB2F-4BD22317D8AB}" destId="{0A14D545-592A-40FB-8786-F1CC4FE3DE4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D4DF25-555C-4C33-A927-EFD886B90EAA}" type="doc">
      <dgm:prSet loTypeId="urn:microsoft.com/office/officeart/2005/8/layout/process4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pPr latinLnBrk="1"/>
          <a:endParaRPr lang="ko-KR" altLang="en-US"/>
        </a:p>
      </dgm:t>
    </dgm:pt>
    <dgm:pt modelId="{1A0D0E63-EA8B-4754-8AB2-C6696C4DF142}">
      <dgm:prSet custT="1"/>
      <dgm:spPr/>
      <dgm:t>
        <a:bodyPr/>
        <a:lstStyle/>
        <a:p>
          <a:pPr latinLnBrk="1"/>
          <a:r>
            <a:rPr lang="ko-KR" sz="1000" dirty="0"/>
            <a:t>사용자가 시스템에게 로그인 서비스를 요청한다</a:t>
          </a:r>
          <a:r>
            <a:rPr lang="en-US" sz="1000" dirty="0"/>
            <a:t>.</a:t>
          </a:r>
          <a:endParaRPr lang="ko-KR" sz="1000" dirty="0"/>
        </a:p>
      </dgm:t>
    </dgm:pt>
    <dgm:pt modelId="{72DB3479-0606-4740-BCF8-9497DBFAD17C}" type="parTrans" cxnId="{66BAD19A-9DF6-421C-8D5D-CBB435986FA6}">
      <dgm:prSet/>
      <dgm:spPr/>
      <dgm:t>
        <a:bodyPr/>
        <a:lstStyle/>
        <a:p>
          <a:pPr latinLnBrk="1"/>
          <a:endParaRPr lang="ko-KR" altLang="en-US" sz="1000"/>
        </a:p>
      </dgm:t>
    </dgm:pt>
    <dgm:pt modelId="{F8DF0C4C-1FF3-4C5D-98AE-197866756651}" type="sibTrans" cxnId="{66BAD19A-9DF6-421C-8D5D-CBB435986FA6}">
      <dgm:prSet/>
      <dgm:spPr/>
      <dgm:t>
        <a:bodyPr/>
        <a:lstStyle/>
        <a:p>
          <a:pPr latinLnBrk="1"/>
          <a:endParaRPr lang="ko-KR" altLang="en-US" sz="1000"/>
        </a:p>
      </dgm:t>
    </dgm:pt>
    <dgm:pt modelId="{4DB9FDF9-1222-4C8F-B5A8-A240ECE437E6}">
      <dgm:prSet custT="1"/>
      <dgm:spPr/>
      <dgm:t>
        <a:bodyPr/>
        <a:lstStyle/>
        <a:p>
          <a:pPr latinLnBrk="1"/>
          <a:r>
            <a:rPr lang="ko-KR" sz="1000" dirty="0"/>
            <a:t>시스템이 사용자에게 로그인 항목</a:t>
          </a:r>
          <a:r>
            <a:rPr lang="en-US" sz="1000" dirty="0"/>
            <a:t> </a:t>
          </a:r>
          <a:r>
            <a:rPr lang="ko-KR" sz="1000" dirty="0"/>
            <a:t>입력을 요청한다</a:t>
          </a:r>
          <a:r>
            <a:rPr lang="en-US" sz="1000" dirty="0"/>
            <a:t>.</a:t>
          </a:r>
          <a:endParaRPr lang="ko-KR" sz="1000" dirty="0"/>
        </a:p>
      </dgm:t>
    </dgm:pt>
    <dgm:pt modelId="{95D02A13-BFB6-4C77-8E60-A1A3C277C537}" type="parTrans" cxnId="{EDA349F7-87D7-4095-8949-A44D7ED64D21}">
      <dgm:prSet/>
      <dgm:spPr/>
      <dgm:t>
        <a:bodyPr/>
        <a:lstStyle/>
        <a:p>
          <a:pPr latinLnBrk="1"/>
          <a:endParaRPr lang="ko-KR" altLang="en-US" sz="1000"/>
        </a:p>
      </dgm:t>
    </dgm:pt>
    <dgm:pt modelId="{56A67F6B-0310-462F-8639-FA03CF646FF4}" type="sibTrans" cxnId="{EDA349F7-87D7-4095-8949-A44D7ED64D21}">
      <dgm:prSet/>
      <dgm:spPr/>
      <dgm:t>
        <a:bodyPr/>
        <a:lstStyle/>
        <a:p>
          <a:pPr latinLnBrk="1"/>
          <a:endParaRPr lang="ko-KR" altLang="en-US" sz="1000"/>
        </a:p>
      </dgm:t>
    </dgm:pt>
    <dgm:pt modelId="{B249FDB5-B651-4969-A353-D12B9C6829BC}">
      <dgm:prSet custT="1"/>
      <dgm:spPr/>
      <dgm:t>
        <a:bodyPr/>
        <a:lstStyle/>
        <a:p>
          <a:pPr latinLnBrk="1"/>
          <a:r>
            <a:rPr lang="ko-KR" sz="1000" dirty="0"/>
            <a:t>사용자가 항목정보에 대한 내용을 입력한 후 시스템에게 로그인을 요청한다</a:t>
          </a:r>
          <a:r>
            <a:rPr lang="en-US" sz="1000" dirty="0"/>
            <a:t>.</a:t>
          </a:r>
          <a:endParaRPr lang="ko-KR" sz="1000" dirty="0"/>
        </a:p>
      </dgm:t>
    </dgm:pt>
    <dgm:pt modelId="{C9759D7E-68D0-4222-8432-D5E85DCE910B}" type="parTrans" cxnId="{478DF4DB-0EE7-4B75-9DA0-335246403525}">
      <dgm:prSet/>
      <dgm:spPr/>
      <dgm:t>
        <a:bodyPr/>
        <a:lstStyle/>
        <a:p>
          <a:pPr latinLnBrk="1"/>
          <a:endParaRPr lang="ko-KR" altLang="en-US" sz="1000"/>
        </a:p>
      </dgm:t>
    </dgm:pt>
    <dgm:pt modelId="{321D5207-03A5-42D0-8903-66DB500D2A4C}" type="sibTrans" cxnId="{478DF4DB-0EE7-4B75-9DA0-335246403525}">
      <dgm:prSet/>
      <dgm:spPr/>
      <dgm:t>
        <a:bodyPr/>
        <a:lstStyle/>
        <a:p>
          <a:pPr latinLnBrk="1"/>
          <a:endParaRPr lang="ko-KR" altLang="en-US" sz="1000"/>
        </a:p>
      </dgm:t>
    </dgm:pt>
    <dgm:pt modelId="{C5C1E1F7-17F6-4715-B45A-5EAC2632B70D}">
      <dgm:prSet custT="1"/>
      <dgm:spPr/>
      <dgm:t>
        <a:bodyPr/>
        <a:lstStyle/>
        <a:p>
          <a:pPr latinLnBrk="1"/>
          <a:r>
            <a:rPr lang="ko-KR" sz="1000" dirty="0"/>
            <a:t>시스템이 사용자가 입력한 정보에 대해 유효성을 검사한다</a:t>
          </a:r>
          <a:r>
            <a:rPr lang="en-US" sz="1000" dirty="0"/>
            <a:t>.</a:t>
          </a:r>
          <a:endParaRPr lang="ko-KR" sz="1000" dirty="0"/>
        </a:p>
      </dgm:t>
    </dgm:pt>
    <dgm:pt modelId="{95EF314F-69AB-4689-A487-828FCDA5BF40}" type="parTrans" cxnId="{31C886B6-0C2B-4538-9774-748495617CA2}">
      <dgm:prSet/>
      <dgm:spPr/>
      <dgm:t>
        <a:bodyPr/>
        <a:lstStyle/>
        <a:p>
          <a:pPr latinLnBrk="1"/>
          <a:endParaRPr lang="ko-KR" altLang="en-US" sz="1000"/>
        </a:p>
      </dgm:t>
    </dgm:pt>
    <dgm:pt modelId="{94EBBAA4-A6C9-43CE-9B79-CE4A6177DDFF}" type="sibTrans" cxnId="{31C886B6-0C2B-4538-9774-748495617CA2}">
      <dgm:prSet/>
      <dgm:spPr/>
      <dgm:t>
        <a:bodyPr/>
        <a:lstStyle/>
        <a:p>
          <a:pPr latinLnBrk="1"/>
          <a:endParaRPr lang="ko-KR" altLang="en-US" sz="1000"/>
        </a:p>
      </dgm:t>
    </dgm:pt>
    <dgm:pt modelId="{AF75C941-800D-47A0-816A-5785595EC0C0}">
      <dgm:prSet custT="1"/>
      <dgm:spPr/>
      <dgm:t>
        <a:bodyPr/>
        <a:lstStyle/>
        <a:p>
          <a:pPr latinLnBrk="1"/>
          <a:r>
            <a:rPr lang="ko-KR" sz="1000" dirty="0"/>
            <a:t>시스템이 사용자 입력 항목의 존재 여부를 확인한다</a:t>
          </a:r>
          <a:r>
            <a:rPr lang="en-US" sz="1000" dirty="0"/>
            <a:t>.</a:t>
          </a:r>
          <a:endParaRPr lang="ko-KR" sz="1000" dirty="0"/>
        </a:p>
      </dgm:t>
    </dgm:pt>
    <dgm:pt modelId="{85EE4A95-5AE9-403E-8BD6-E941939932D0}" type="parTrans" cxnId="{179AEF03-1562-4BDB-AFBD-31FB2176421D}">
      <dgm:prSet/>
      <dgm:spPr/>
      <dgm:t>
        <a:bodyPr/>
        <a:lstStyle/>
        <a:p>
          <a:pPr latinLnBrk="1"/>
          <a:endParaRPr lang="ko-KR" altLang="en-US" sz="1000"/>
        </a:p>
      </dgm:t>
    </dgm:pt>
    <dgm:pt modelId="{E8C0229D-C11C-456F-A22F-AD0CC4EAF29E}" type="sibTrans" cxnId="{179AEF03-1562-4BDB-AFBD-31FB2176421D}">
      <dgm:prSet/>
      <dgm:spPr/>
      <dgm:t>
        <a:bodyPr/>
        <a:lstStyle/>
        <a:p>
          <a:pPr latinLnBrk="1"/>
          <a:endParaRPr lang="ko-KR" altLang="en-US" sz="1000"/>
        </a:p>
      </dgm:t>
    </dgm:pt>
    <dgm:pt modelId="{D29F20C3-BD05-4984-8C62-ED5C470D2734}">
      <dgm:prSet custT="1"/>
      <dgm:spPr/>
      <dgm:t>
        <a:bodyPr/>
        <a:lstStyle/>
        <a:p>
          <a:pPr latinLnBrk="1"/>
          <a:r>
            <a:rPr lang="ko-KR" sz="1000" dirty="0"/>
            <a:t>시스템이 로그인을 완료하고 로그인 완료 메시지를 제공한다</a:t>
          </a:r>
          <a:r>
            <a:rPr lang="en-US" sz="1000" dirty="0"/>
            <a:t>.</a:t>
          </a:r>
          <a:endParaRPr lang="ko-KR" sz="1000" dirty="0"/>
        </a:p>
      </dgm:t>
    </dgm:pt>
    <dgm:pt modelId="{F04E06DA-18AB-403B-89ED-D3E7BA44F3BF}" type="parTrans" cxnId="{F81B90EE-74B2-4694-8A4B-6A5E3A535154}">
      <dgm:prSet/>
      <dgm:spPr/>
      <dgm:t>
        <a:bodyPr/>
        <a:lstStyle/>
        <a:p>
          <a:pPr latinLnBrk="1"/>
          <a:endParaRPr lang="ko-KR" altLang="en-US" sz="1000"/>
        </a:p>
      </dgm:t>
    </dgm:pt>
    <dgm:pt modelId="{D3C59260-0671-49AB-924F-50AAB12D12DE}" type="sibTrans" cxnId="{F81B90EE-74B2-4694-8A4B-6A5E3A535154}">
      <dgm:prSet/>
      <dgm:spPr/>
      <dgm:t>
        <a:bodyPr/>
        <a:lstStyle/>
        <a:p>
          <a:pPr latinLnBrk="1"/>
          <a:endParaRPr lang="ko-KR" altLang="en-US" sz="1000"/>
        </a:p>
      </dgm:t>
    </dgm:pt>
    <dgm:pt modelId="{73A1B247-3995-4F51-ACBC-A2DF3E362C61}">
      <dgm:prSet custT="1"/>
      <dgm:spPr/>
      <dgm:t>
        <a:bodyPr/>
        <a:lstStyle/>
        <a:p>
          <a:pPr latinLnBrk="1"/>
          <a:r>
            <a:rPr lang="ko-KR" sz="1000"/>
            <a:t>시스템이 유즈케이스를 종료한다</a:t>
          </a:r>
          <a:r>
            <a:rPr lang="en-US" sz="1000"/>
            <a:t>.</a:t>
          </a:r>
          <a:endParaRPr lang="ko-KR" sz="1000"/>
        </a:p>
      </dgm:t>
    </dgm:pt>
    <dgm:pt modelId="{71E502F0-4DA0-42A9-8B67-47910280ECD3}" type="parTrans" cxnId="{FEFBC4D2-94BA-4D33-9636-F3C00C26A53D}">
      <dgm:prSet/>
      <dgm:spPr/>
      <dgm:t>
        <a:bodyPr/>
        <a:lstStyle/>
        <a:p>
          <a:pPr latinLnBrk="1"/>
          <a:endParaRPr lang="ko-KR" altLang="en-US" sz="1000"/>
        </a:p>
      </dgm:t>
    </dgm:pt>
    <dgm:pt modelId="{2AB5E53D-FCB8-4A8A-972B-269C0D9D5780}" type="sibTrans" cxnId="{FEFBC4D2-94BA-4D33-9636-F3C00C26A53D}">
      <dgm:prSet/>
      <dgm:spPr/>
      <dgm:t>
        <a:bodyPr/>
        <a:lstStyle/>
        <a:p>
          <a:pPr latinLnBrk="1"/>
          <a:endParaRPr lang="ko-KR" altLang="en-US" sz="1000"/>
        </a:p>
      </dgm:t>
    </dgm:pt>
    <dgm:pt modelId="{285665CC-3C84-42B5-B982-E144D1BB4460}" type="pres">
      <dgm:prSet presAssocID="{13D4DF25-555C-4C33-A927-EFD886B90EA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A3EFC7-B9AB-4CC2-8D8E-04815CD3FA98}" type="pres">
      <dgm:prSet presAssocID="{73A1B247-3995-4F51-ACBC-A2DF3E362C61}" presName="boxAndChildren" presStyleCnt="0"/>
      <dgm:spPr/>
    </dgm:pt>
    <dgm:pt modelId="{5FD240FE-49C4-488E-B8D4-1037BBD3440D}" type="pres">
      <dgm:prSet presAssocID="{73A1B247-3995-4F51-ACBC-A2DF3E362C61}" presName="parentTextBox" presStyleLbl="node1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309FA649-6C22-48B2-A431-FBA6C205C075}" type="pres">
      <dgm:prSet presAssocID="{D3C59260-0671-49AB-924F-50AAB12D12DE}" presName="sp" presStyleCnt="0"/>
      <dgm:spPr/>
    </dgm:pt>
    <dgm:pt modelId="{2FB2CCEC-6EC2-4CD9-A806-2C756C81EE94}" type="pres">
      <dgm:prSet presAssocID="{D29F20C3-BD05-4984-8C62-ED5C470D2734}" presName="arrowAndChildren" presStyleCnt="0"/>
      <dgm:spPr/>
    </dgm:pt>
    <dgm:pt modelId="{F88AA939-3B8C-42D5-9A91-DBF907299C5F}" type="pres">
      <dgm:prSet presAssocID="{D29F20C3-BD05-4984-8C62-ED5C470D2734}" presName="parentTextArrow" presStyleLbl="node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9DD187AD-A66B-483B-94E3-876D0EB53ABE}" type="pres">
      <dgm:prSet presAssocID="{E8C0229D-C11C-456F-A22F-AD0CC4EAF29E}" presName="sp" presStyleCnt="0"/>
      <dgm:spPr/>
    </dgm:pt>
    <dgm:pt modelId="{AA83CBDF-6A9E-4D12-AB22-15436B3FF407}" type="pres">
      <dgm:prSet presAssocID="{AF75C941-800D-47A0-816A-5785595EC0C0}" presName="arrowAndChildren" presStyleCnt="0"/>
      <dgm:spPr/>
    </dgm:pt>
    <dgm:pt modelId="{8D48C801-CB10-427C-AD47-C224FBA64E6F}" type="pres">
      <dgm:prSet presAssocID="{AF75C941-800D-47A0-816A-5785595EC0C0}" presName="parentTextArrow" presStyleLbl="node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AA7A4ECF-5F0F-42DF-B6F8-691AF13365C4}" type="pres">
      <dgm:prSet presAssocID="{94EBBAA4-A6C9-43CE-9B79-CE4A6177DDFF}" presName="sp" presStyleCnt="0"/>
      <dgm:spPr/>
    </dgm:pt>
    <dgm:pt modelId="{DE5F4FA0-43D0-4316-B6D7-BEC239F1DD0D}" type="pres">
      <dgm:prSet presAssocID="{C5C1E1F7-17F6-4715-B45A-5EAC2632B70D}" presName="arrowAndChildren" presStyleCnt="0"/>
      <dgm:spPr/>
    </dgm:pt>
    <dgm:pt modelId="{815DB7B7-734F-41DA-B320-A53C42749061}" type="pres">
      <dgm:prSet presAssocID="{C5C1E1F7-17F6-4715-B45A-5EAC2632B70D}" presName="parentTextArrow" presStyleLbl="node1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4B69E5B6-391C-4C1B-8888-6DB3E7150DB0}" type="pres">
      <dgm:prSet presAssocID="{321D5207-03A5-42D0-8903-66DB500D2A4C}" presName="sp" presStyleCnt="0"/>
      <dgm:spPr/>
    </dgm:pt>
    <dgm:pt modelId="{5ECCE93B-1567-4330-8693-5562ED04B90A}" type="pres">
      <dgm:prSet presAssocID="{B249FDB5-B651-4969-A353-D12B9C6829BC}" presName="arrowAndChildren" presStyleCnt="0"/>
      <dgm:spPr/>
    </dgm:pt>
    <dgm:pt modelId="{8374E0CF-6290-4F51-A0C3-10332E882284}" type="pres">
      <dgm:prSet presAssocID="{B249FDB5-B651-4969-A353-D12B9C6829BC}" presName="parentTextArrow" presStyleLbl="node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BA2E977A-79CF-49B9-9C1E-5E20FD6F3C68}" type="pres">
      <dgm:prSet presAssocID="{56A67F6B-0310-462F-8639-FA03CF646FF4}" presName="sp" presStyleCnt="0"/>
      <dgm:spPr/>
    </dgm:pt>
    <dgm:pt modelId="{A78FE784-F4AE-4614-9871-4BAD4E4749B7}" type="pres">
      <dgm:prSet presAssocID="{4DB9FDF9-1222-4C8F-B5A8-A240ECE437E6}" presName="arrowAndChildren" presStyleCnt="0"/>
      <dgm:spPr/>
    </dgm:pt>
    <dgm:pt modelId="{A7A1BB71-3FE7-4AD1-B5B6-E8B3B8071DFA}" type="pres">
      <dgm:prSet presAssocID="{4DB9FDF9-1222-4C8F-B5A8-A240ECE437E6}" presName="parentTextArrow" presStyleLbl="node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1AC22731-E38E-4797-8170-88AC9879132E}" type="pres">
      <dgm:prSet presAssocID="{F8DF0C4C-1FF3-4C5D-98AE-197866756651}" presName="sp" presStyleCnt="0"/>
      <dgm:spPr/>
    </dgm:pt>
    <dgm:pt modelId="{623BB48F-CB44-4B8E-9855-FB9A45DE6802}" type="pres">
      <dgm:prSet presAssocID="{1A0D0E63-EA8B-4754-8AB2-C6696C4DF142}" presName="arrowAndChildren" presStyleCnt="0"/>
      <dgm:spPr/>
    </dgm:pt>
    <dgm:pt modelId="{D12ED446-966B-46CD-8AD2-94E156AC1437}" type="pres">
      <dgm:prSet presAssocID="{1A0D0E63-EA8B-4754-8AB2-C6696C4DF142}" presName="parentTextArrow" presStyleLbl="node1" presStyleIdx="6" presStyleCnt="7"/>
      <dgm:spPr/>
      <dgm:t>
        <a:bodyPr/>
        <a:lstStyle/>
        <a:p>
          <a:pPr latinLnBrk="1"/>
          <a:endParaRPr lang="ko-KR" altLang="en-US"/>
        </a:p>
      </dgm:t>
    </dgm:pt>
  </dgm:ptLst>
  <dgm:cxnLst>
    <dgm:cxn modelId="{179AEF03-1562-4BDB-AFBD-31FB2176421D}" srcId="{13D4DF25-555C-4C33-A927-EFD886B90EAA}" destId="{AF75C941-800D-47A0-816A-5785595EC0C0}" srcOrd="4" destOrd="0" parTransId="{85EE4A95-5AE9-403E-8BD6-E941939932D0}" sibTransId="{E8C0229D-C11C-456F-A22F-AD0CC4EAF29E}"/>
    <dgm:cxn modelId="{614C5F93-A5C8-4163-8750-10A81FD644A9}" type="presOf" srcId="{C5C1E1F7-17F6-4715-B45A-5EAC2632B70D}" destId="{815DB7B7-734F-41DA-B320-A53C42749061}" srcOrd="0" destOrd="0" presId="urn:microsoft.com/office/officeart/2005/8/layout/process4"/>
    <dgm:cxn modelId="{CA16B962-5B08-422B-8CD9-84466A31A5B3}" type="presOf" srcId="{AF75C941-800D-47A0-816A-5785595EC0C0}" destId="{8D48C801-CB10-427C-AD47-C224FBA64E6F}" srcOrd="0" destOrd="0" presId="urn:microsoft.com/office/officeart/2005/8/layout/process4"/>
    <dgm:cxn modelId="{98C8ADA7-BBA1-4C14-900E-34FFD7DE6ADD}" type="presOf" srcId="{1A0D0E63-EA8B-4754-8AB2-C6696C4DF142}" destId="{D12ED446-966B-46CD-8AD2-94E156AC1437}" srcOrd="0" destOrd="0" presId="urn:microsoft.com/office/officeart/2005/8/layout/process4"/>
    <dgm:cxn modelId="{66BAD19A-9DF6-421C-8D5D-CBB435986FA6}" srcId="{13D4DF25-555C-4C33-A927-EFD886B90EAA}" destId="{1A0D0E63-EA8B-4754-8AB2-C6696C4DF142}" srcOrd="0" destOrd="0" parTransId="{72DB3479-0606-4740-BCF8-9497DBFAD17C}" sibTransId="{F8DF0C4C-1FF3-4C5D-98AE-197866756651}"/>
    <dgm:cxn modelId="{F81B90EE-74B2-4694-8A4B-6A5E3A535154}" srcId="{13D4DF25-555C-4C33-A927-EFD886B90EAA}" destId="{D29F20C3-BD05-4984-8C62-ED5C470D2734}" srcOrd="5" destOrd="0" parTransId="{F04E06DA-18AB-403B-89ED-D3E7BA44F3BF}" sibTransId="{D3C59260-0671-49AB-924F-50AAB12D12DE}"/>
    <dgm:cxn modelId="{EDA349F7-87D7-4095-8949-A44D7ED64D21}" srcId="{13D4DF25-555C-4C33-A927-EFD886B90EAA}" destId="{4DB9FDF9-1222-4C8F-B5A8-A240ECE437E6}" srcOrd="1" destOrd="0" parTransId="{95D02A13-BFB6-4C77-8E60-A1A3C277C537}" sibTransId="{56A67F6B-0310-462F-8639-FA03CF646FF4}"/>
    <dgm:cxn modelId="{31C886B6-0C2B-4538-9774-748495617CA2}" srcId="{13D4DF25-555C-4C33-A927-EFD886B90EAA}" destId="{C5C1E1F7-17F6-4715-B45A-5EAC2632B70D}" srcOrd="3" destOrd="0" parTransId="{95EF314F-69AB-4689-A487-828FCDA5BF40}" sibTransId="{94EBBAA4-A6C9-43CE-9B79-CE4A6177DDFF}"/>
    <dgm:cxn modelId="{AD5D379F-6752-442E-BC07-A132BEF1A97A}" type="presOf" srcId="{4DB9FDF9-1222-4C8F-B5A8-A240ECE437E6}" destId="{A7A1BB71-3FE7-4AD1-B5B6-E8B3B8071DFA}" srcOrd="0" destOrd="0" presId="urn:microsoft.com/office/officeart/2005/8/layout/process4"/>
    <dgm:cxn modelId="{01B562C2-8D23-44A4-AFA5-17D9A3F7CA0A}" type="presOf" srcId="{B249FDB5-B651-4969-A353-D12B9C6829BC}" destId="{8374E0CF-6290-4F51-A0C3-10332E882284}" srcOrd="0" destOrd="0" presId="urn:microsoft.com/office/officeart/2005/8/layout/process4"/>
    <dgm:cxn modelId="{478DF4DB-0EE7-4B75-9DA0-335246403525}" srcId="{13D4DF25-555C-4C33-A927-EFD886B90EAA}" destId="{B249FDB5-B651-4969-A353-D12B9C6829BC}" srcOrd="2" destOrd="0" parTransId="{C9759D7E-68D0-4222-8432-D5E85DCE910B}" sibTransId="{321D5207-03A5-42D0-8903-66DB500D2A4C}"/>
    <dgm:cxn modelId="{D08DB7A4-BB30-44CA-837E-563B278C25D6}" type="presOf" srcId="{73A1B247-3995-4F51-ACBC-A2DF3E362C61}" destId="{5FD240FE-49C4-488E-B8D4-1037BBD3440D}" srcOrd="0" destOrd="0" presId="urn:microsoft.com/office/officeart/2005/8/layout/process4"/>
    <dgm:cxn modelId="{FEFBC4D2-94BA-4D33-9636-F3C00C26A53D}" srcId="{13D4DF25-555C-4C33-A927-EFD886B90EAA}" destId="{73A1B247-3995-4F51-ACBC-A2DF3E362C61}" srcOrd="6" destOrd="0" parTransId="{71E502F0-4DA0-42A9-8B67-47910280ECD3}" sibTransId="{2AB5E53D-FCB8-4A8A-972B-269C0D9D5780}"/>
    <dgm:cxn modelId="{A0FD0D1E-CB43-4982-BAA4-BEAB0010AD1D}" type="presOf" srcId="{13D4DF25-555C-4C33-A927-EFD886B90EAA}" destId="{285665CC-3C84-42B5-B982-E144D1BB4460}" srcOrd="0" destOrd="0" presId="urn:microsoft.com/office/officeart/2005/8/layout/process4"/>
    <dgm:cxn modelId="{C1276DB9-D76C-48A9-9053-DB39F1F9A346}" type="presOf" srcId="{D29F20C3-BD05-4984-8C62-ED5C470D2734}" destId="{F88AA939-3B8C-42D5-9A91-DBF907299C5F}" srcOrd="0" destOrd="0" presId="urn:microsoft.com/office/officeart/2005/8/layout/process4"/>
    <dgm:cxn modelId="{6C52B9F5-E11B-4104-93B3-1370C3E947F5}" type="presParOf" srcId="{285665CC-3C84-42B5-B982-E144D1BB4460}" destId="{E2A3EFC7-B9AB-4CC2-8D8E-04815CD3FA98}" srcOrd="0" destOrd="0" presId="urn:microsoft.com/office/officeart/2005/8/layout/process4"/>
    <dgm:cxn modelId="{988D15F6-BEB4-42B2-BE8F-E692710855D8}" type="presParOf" srcId="{E2A3EFC7-B9AB-4CC2-8D8E-04815CD3FA98}" destId="{5FD240FE-49C4-488E-B8D4-1037BBD3440D}" srcOrd="0" destOrd="0" presId="urn:microsoft.com/office/officeart/2005/8/layout/process4"/>
    <dgm:cxn modelId="{17A0F5F8-7EB5-4F32-8420-1883076F158B}" type="presParOf" srcId="{285665CC-3C84-42B5-B982-E144D1BB4460}" destId="{309FA649-6C22-48B2-A431-FBA6C205C075}" srcOrd="1" destOrd="0" presId="urn:microsoft.com/office/officeart/2005/8/layout/process4"/>
    <dgm:cxn modelId="{0BB590B9-283E-4D7F-A5C7-7CC99B27B21F}" type="presParOf" srcId="{285665CC-3C84-42B5-B982-E144D1BB4460}" destId="{2FB2CCEC-6EC2-4CD9-A806-2C756C81EE94}" srcOrd="2" destOrd="0" presId="urn:microsoft.com/office/officeart/2005/8/layout/process4"/>
    <dgm:cxn modelId="{5FA4C5A8-EEA1-42A5-8951-228F3118C30D}" type="presParOf" srcId="{2FB2CCEC-6EC2-4CD9-A806-2C756C81EE94}" destId="{F88AA939-3B8C-42D5-9A91-DBF907299C5F}" srcOrd="0" destOrd="0" presId="urn:microsoft.com/office/officeart/2005/8/layout/process4"/>
    <dgm:cxn modelId="{F5B9FF3D-E166-44F7-B980-46340CDF515F}" type="presParOf" srcId="{285665CC-3C84-42B5-B982-E144D1BB4460}" destId="{9DD187AD-A66B-483B-94E3-876D0EB53ABE}" srcOrd="3" destOrd="0" presId="urn:microsoft.com/office/officeart/2005/8/layout/process4"/>
    <dgm:cxn modelId="{8D548595-FD04-4124-ACF6-8C0AA9D458B6}" type="presParOf" srcId="{285665CC-3C84-42B5-B982-E144D1BB4460}" destId="{AA83CBDF-6A9E-4D12-AB22-15436B3FF407}" srcOrd="4" destOrd="0" presId="urn:microsoft.com/office/officeart/2005/8/layout/process4"/>
    <dgm:cxn modelId="{77421DF9-069B-4F34-A439-E4ADAC2EE3B5}" type="presParOf" srcId="{AA83CBDF-6A9E-4D12-AB22-15436B3FF407}" destId="{8D48C801-CB10-427C-AD47-C224FBA64E6F}" srcOrd="0" destOrd="0" presId="urn:microsoft.com/office/officeart/2005/8/layout/process4"/>
    <dgm:cxn modelId="{FC53AD62-DCE2-4120-B7EA-F8F3A0FF3863}" type="presParOf" srcId="{285665CC-3C84-42B5-B982-E144D1BB4460}" destId="{AA7A4ECF-5F0F-42DF-B6F8-691AF13365C4}" srcOrd="5" destOrd="0" presId="urn:microsoft.com/office/officeart/2005/8/layout/process4"/>
    <dgm:cxn modelId="{90222D83-1302-445E-862E-FAD50FC1AB46}" type="presParOf" srcId="{285665CC-3C84-42B5-B982-E144D1BB4460}" destId="{DE5F4FA0-43D0-4316-B6D7-BEC239F1DD0D}" srcOrd="6" destOrd="0" presId="urn:microsoft.com/office/officeart/2005/8/layout/process4"/>
    <dgm:cxn modelId="{6344B93E-4D65-41FD-AD4B-72D2C8B4B31E}" type="presParOf" srcId="{DE5F4FA0-43D0-4316-B6D7-BEC239F1DD0D}" destId="{815DB7B7-734F-41DA-B320-A53C42749061}" srcOrd="0" destOrd="0" presId="urn:microsoft.com/office/officeart/2005/8/layout/process4"/>
    <dgm:cxn modelId="{A2E08525-4438-45DE-8478-274DADD4E6F5}" type="presParOf" srcId="{285665CC-3C84-42B5-B982-E144D1BB4460}" destId="{4B69E5B6-391C-4C1B-8888-6DB3E7150DB0}" srcOrd="7" destOrd="0" presId="urn:microsoft.com/office/officeart/2005/8/layout/process4"/>
    <dgm:cxn modelId="{D37F89FA-A566-482C-A3A4-D8964399D46A}" type="presParOf" srcId="{285665CC-3C84-42B5-B982-E144D1BB4460}" destId="{5ECCE93B-1567-4330-8693-5562ED04B90A}" srcOrd="8" destOrd="0" presId="urn:microsoft.com/office/officeart/2005/8/layout/process4"/>
    <dgm:cxn modelId="{40E1F594-BC1B-4744-A7E9-5B1D5881323B}" type="presParOf" srcId="{5ECCE93B-1567-4330-8693-5562ED04B90A}" destId="{8374E0CF-6290-4F51-A0C3-10332E882284}" srcOrd="0" destOrd="0" presId="urn:microsoft.com/office/officeart/2005/8/layout/process4"/>
    <dgm:cxn modelId="{12D4586F-6EC2-413E-8E94-D0AACD58B52F}" type="presParOf" srcId="{285665CC-3C84-42B5-B982-E144D1BB4460}" destId="{BA2E977A-79CF-49B9-9C1E-5E20FD6F3C68}" srcOrd="9" destOrd="0" presId="urn:microsoft.com/office/officeart/2005/8/layout/process4"/>
    <dgm:cxn modelId="{ABA420E0-CAB4-4597-A117-4041D275BE91}" type="presParOf" srcId="{285665CC-3C84-42B5-B982-E144D1BB4460}" destId="{A78FE784-F4AE-4614-9871-4BAD4E4749B7}" srcOrd="10" destOrd="0" presId="urn:microsoft.com/office/officeart/2005/8/layout/process4"/>
    <dgm:cxn modelId="{92D40DB0-0947-4A66-9C79-B94521A7506D}" type="presParOf" srcId="{A78FE784-F4AE-4614-9871-4BAD4E4749B7}" destId="{A7A1BB71-3FE7-4AD1-B5B6-E8B3B8071DFA}" srcOrd="0" destOrd="0" presId="urn:microsoft.com/office/officeart/2005/8/layout/process4"/>
    <dgm:cxn modelId="{6C570D89-481C-4654-9FF1-620C55AF8011}" type="presParOf" srcId="{285665CC-3C84-42B5-B982-E144D1BB4460}" destId="{1AC22731-E38E-4797-8170-88AC9879132E}" srcOrd="11" destOrd="0" presId="urn:microsoft.com/office/officeart/2005/8/layout/process4"/>
    <dgm:cxn modelId="{10DA4F7A-1315-4A31-9D84-A9856D5A8669}" type="presParOf" srcId="{285665CC-3C84-42B5-B982-E144D1BB4460}" destId="{623BB48F-CB44-4B8E-9855-FB9A45DE6802}" srcOrd="12" destOrd="0" presId="urn:microsoft.com/office/officeart/2005/8/layout/process4"/>
    <dgm:cxn modelId="{E180DCFB-7924-4387-AC65-E4A070D4FC3E}" type="presParOf" srcId="{623BB48F-CB44-4B8E-9855-FB9A45DE6802}" destId="{D12ED446-966B-46CD-8AD2-94E156AC143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B9A93350-83EE-4B2C-8CC2-39552B7605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3E330B4-E64E-479C-BD61-DD22D76125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6C370-54D2-4E46-B493-4337D8464ADD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D655D47D-F7AD-47AA-8CA4-9EC5ED1DDFC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ED3CAC0-D416-4177-8253-45727AC332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240C0-A83C-449B-96EA-A657E7C81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05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27AB9-EFA1-459B-A0E9-6B8E490AC06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9C547-301C-4558-BCD6-7B5403475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210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9C547-301C-4558-BCD6-7B540347534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02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9C547-301C-4558-BCD6-7B540347534F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712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9C547-301C-4558-BCD6-7B540347534F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014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A03FB56-FC69-4180-86EA-8FACABDA4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887268">
            <a:off x="1615408" y="2934275"/>
            <a:ext cx="5751258" cy="610137"/>
          </a:xfrm>
          <a:ln>
            <a:noFill/>
          </a:ln>
        </p:spPr>
        <p:txBody>
          <a:bodyPr anchor="ctr">
            <a:noAutofit/>
          </a:bodyPr>
          <a:lstStyle>
            <a:lvl1pPr algn="ctr">
              <a:defRPr sz="6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F379AF2-36DB-4D11-8730-82B4D647F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527E621-4228-491C-A6E1-7B575178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A60C61E-EFC5-491D-ABFB-3281720EA64E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4264979-0A76-4918-9352-988CD46C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CF6BE77-F3CE-4470-A610-1EC8B176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68F278B-D876-4528-8F86-C90AAD07565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xmlns="" id="{00C954F5-4258-4A0A-B445-1F663EF7A18D}"/>
              </a:ext>
            </a:extLst>
          </p:cNvPr>
          <p:cNvSpPr/>
          <p:nvPr userDrawn="1"/>
        </p:nvSpPr>
        <p:spPr>
          <a:xfrm>
            <a:off x="2646422" y="1511300"/>
            <a:ext cx="3689233" cy="3695700"/>
          </a:xfrm>
          <a:custGeom>
            <a:avLst/>
            <a:gdLst>
              <a:gd name="connsiteX0" fmla="*/ 3695700 w 3695700"/>
              <a:gd name="connsiteY0" fmla="*/ 1912253 h 3695700"/>
              <a:gd name="connsiteX1" fmla="*/ 3695700 w 3695700"/>
              <a:gd name="connsiteY1" fmla="*/ 3695700 h 3695700"/>
              <a:gd name="connsiteX2" fmla="*/ 0 w 3695700"/>
              <a:gd name="connsiteY2" fmla="*/ 3695700 h 3695700"/>
              <a:gd name="connsiteX3" fmla="*/ 0 w 3695700"/>
              <a:gd name="connsiteY3" fmla="*/ 2753288 h 3695700"/>
              <a:gd name="connsiteX4" fmla="*/ 173735 w 3695700"/>
              <a:gd name="connsiteY4" fmla="*/ 2713751 h 3695700"/>
              <a:gd name="connsiteX5" fmla="*/ 173735 w 3695700"/>
              <a:gd name="connsiteY5" fmla="*/ 3521965 h 3695700"/>
              <a:gd name="connsiteX6" fmla="*/ 3521965 w 3695700"/>
              <a:gd name="connsiteY6" fmla="*/ 3521965 h 3695700"/>
              <a:gd name="connsiteX7" fmla="*/ 3521965 w 3695700"/>
              <a:gd name="connsiteY7" fmla="*/ 1951790 h 3695700"/>
              <a:gd name="connsiteX8" fmla="*/ 0 w 3695700"/>
              <a:gd name="connsiteY8" fmla="*/ 0 h 3695700"/>
              <a:gd name="connsiteX9" fmla="*/ 3695700 w 3695700"/>
              <a:gd name="connsiteY9" fmla="*/ 0 h 3695700"/>
              <a:gd name="connsiteX10" fmla="*/ 3695700 w 3695700"/>
              <a:gd name="connsiteY10" fmla="*/ 743268 h 3695700"/>
              <a:gd name="connsiteX11" fmla="*/ 3521965 w 3695700"/>
              <a:gd name="connsiteY11" fmla="*/ 780186 h 3695700"/>
              <a:gd name="connsiteX12" fmla="*/ 3521965 w 3695700"/>
              <a:gd name="connsiteY12" fmla="*/ 173735 h 3695700"/>
              <a:gd name="connsiteX13" fmla="*/ 173735 w 3695700"/>
              <a:gd name="connsiteY13" fmla="*/ 173735 h 3695700"/>
              <a:gd name="connsiteX14" fmla="*/ 173735 w 3695700"/>
              <a:gd name="connsiteY14" fmla="*/ 1491685 h 3695700"/>
              <a:gd name="connsiteX15" fmla="*/ 0 w 3695700"/>
              <a:gd name="connsiteY15" fmla="*/ 1528604 h 369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95700" h="3695700">
                <a:moveTo>
                  <a:pt x="3695700" y="1912253"/>
                </a:moveTo>
                <a:lnTo>
                  <a:pt x="3695700" y="3695700"/>
                </a:lnTo>
                <a:lnTo>
                  <a:pt x="0" y="3695700"/>
                </a:lnTo>
                <a:lnTo>
                  <a:pt x="0" y="2753288"/>
                </a:lnTo>
                <a:lnTo>
                  <a:pt x="173735" y="2713751"/>
                </a:lnTo>
                <a:lnTo>
                  <a:pt x="173735" y="3521965"/>
                </a:lnTo>
                <a:lnTo>
                  <a:pt x="3521965" y="3521965"/>
                </a:lnTo>
                <a:lnTo>
                  <a:pt x="3521965" y="1951790"/>
                </a:lnTo>
                <a:close/>
                <a:moveTo>
                  <a:pt x="0" y="0"/>
                </a:moveTo>
                <a:lnTo>
                  <a:pt x="3695700" y="0"/>
                </a:lnTo>
                <a:lnTo>
                  <a:pt x="3695700" y="743268"/>
                </a:lnTo>
                <a:lnTo>
                  <a:pt x="3521965" y="780186"/>
                </a:lnTo>
                <a:lnTo>
                  <a:pt x="3521965" y="173735"/>
                </a:lnTo>
                <a:lnTo>
                  <a:pt x="173735" y="173735"/>
                </a:lnTo>
                <a:lnTo>
                  <a:pt x="173735" y="1491685"/>
                </a:lnTo>
                <a:lnTo>
                  <a:pt x="0" y="15286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6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B2B2B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B2B2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F87423-431B-4F59-BF3C-72B16A655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060850"/>
            <a:ext cx="3300041" cy="1152129"/>
          </a:xfrm>
          <a:ln>
            <a:noFill/>
          </a:ln>
        </p:spPr>
        <p:txBody>
          <a:bodyPr anchor="b"/>
          <a:lstStyle>
            <a:lvl1pPr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209B109-ED3D-4201-9BAC-F5C5AD35C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68641CD-5B9D-4963-8A7F-1131C0E5C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A60C61E-EFC5-491D-ABFB-3281720EA64E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BD05F61-9BC3-4481-952B-4AC744D7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CB1A74F-8AC3-4869-9450-9DF2FD422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68F278B-D876-4528-8F86-C90AAD0756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6DDE37FF-B435-4F47-A998-EE3F0926B1BE}"/>
              </a:ext>
            </a:extLst>
          </p:cNvPr>
          <p:cNvCxnSpPr/>
          <p:nvPr userDrawn="1"/>
        </p:nvCxnSpPr>
        <p:spPr>
          <a:xfrm>
            <a:off x="5112060" y="1952835"/>
            <a:ext cx="0" cy="494116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755956A8-F5BF-4B7F-8D6A-68EDCE95DE96}"/>
              </a:ext>
            </a:extLst>
          </p:cNvPr>
          <p:cNvSpPr/>
          <p:nvPr userDrawn="1"/>
        </p:nvSpPr>
        <p:spPr>
          <a:xfrm>
            <a:off x="5031051" y="1863569"/>
            <a:ext cx="162018" cy="178532"/>
          </a:xfrm>
          <a:prstGeom prst="ellipse">
            <a:avLst/>
          </a:prstGeom>
          <a:solidFill>
            <a:srgbClr val="1C8D7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D5F9BD8D-6A10-483A-8B42-9256764F6D0E}"/>
              </a:ext>
            </a:extLst>
          </p:cNvPr>
          <p:cNvSpPr/>
          <p:nvPr userDrawn="1"/>
        </p:nvSpPr>
        <p:spPr>
          <a:xfrm>
            <a:off x="5031051" y="3993851"/>
            <a:ext cx="162018" cy="178532"/>
          </a:xfrm>
          <a:prstGeom prst="ellipse">
            <a:avLst/>
          </a:prstGeom>
          <a:solidFill>
            <a:srgbClr val="1C8D7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43E47A94-D465-4CE7-8B9A-2C0D51E7DEDB}"/>
              </a:ext>
            </a:extLst>
          </p:cNvPr>
          <p:cNvSpPr/>
          <p:nvPr userDrawn="1"/>
        </p:nvSpPr>
        <p:spPr>
          <a:xfrm>
            <a:off x="5031051" y="2928710"/>
            <a:ext cx="162018" cy="178532"/>
          </a:xfrm>
          <a:prstGeom prst="ellipse">
            <a:avLst/>
          </a:prstGeom>
          <a:solidFill>
            <a:srgbClr val="1C8D7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833E02DF-2F94-4C69-84A9-4BC2620A4215}"/>
              </a:ext>
            </a:extLst>
          </p:cNvPr>
          <p:cNvSpPr/>
          <p:nvPr userDrawn="1"/>
        </p:nvSpPr>
        <p:spPr>
          <a:xfrm>
            <a:off x="5037711" y="5058992"/>
            <a:ext cx="162018" cy="178532"/>
          </a:xfrm>
          <a:prstGeom prst="ellipse">
            <a:avLst/>
          </a:prstGeom>
          <a:solidFill>
            <a:srgbClr val="1C8D7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2518ADDE-0785-4C12-A844-81EB91128126}"/>
              </a:ext>
            </a:extLst>
          </p:cNvPr>
          <p:cNvSpPr/>
          <p:nvPr userDrawn="1"/>
        </p:nvSpPr>
        <p:spPr>
          <a:xfrm>
            <a:off x="5037711" y="6089653"/>
            <a:ext cx="162018" cy="178532"/>
          </a:xfrm>
          <a:prstGeom prst="ellipse">
            <a:avLst/>
          </a:prstGeom>
          <a:solidFill>
            <a:srgbClr val="1C8D7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15711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F87423-431B-4F59-BF3C-72B16A655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060850"/>
            <a:ext cx="3300041" cy="1152129"/>
          </a:xfrm>
          <a:ln>
            <a:noFill/>
          </a:ln>
        </p:spPr>
        <p:txBody>
          <a:bodyPr anchor="b"/>
          <a:lstStyle>
            <a:lvl1pPr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209B109-ED3D-4201-9BAC-F5C5AD35C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68641CD-5B9D-4963-8A7F-1131C0E5C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A60C61E-EFC5-491D-ABFB-3281720EA64E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BD05F61-9BC3-4481-952B-4AC744D7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CB1A74F-8AC3-4869-9450-9DF2FD422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68F278B-D876-4528-8F86-C90AAD0756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6DDE37FF-B435-4F47-A998-EE3F0926B1BE}"/>
              </a:ext>
            </a:extLst>
          </p:cNvPr>
          <p:cNvCxnSpPr/>
          <p:nvPr userDrawn="1"/>
        </p:nvCxnSpPr>
        <p:spPr>
          <a:xfrm flipH="1">
            <a:off x="5076056" y="-27384"/>
            <a:ext cx="36004" cy="68853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755956A8-F5BF-4B7F-8D6A-68EDCE95DE96}"/>
              </a:ext>
            </a:extLst>
          </p:cNvPr>
          <p:cNvSpPr/>
          <p:nvPr userDrawn="1"/>
        </p:nvSpPr>
        <p:spPr>
          <a:xfrm>
            <a:off x="5031051" y="56715"/>
            <a:ext cx="162018" cy="178532"/>
          </a:xfrm>
          <a:prstGeom prst="ellipse">
            <a:avLst/>
          </a:prstGeom>
          <a:solidFill>
            <a:srgbClr val="1C8D7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D5F9BD8D-6A10-483A-8B42-9256764F6D0E}"/>
              </a:ext>
            </a:extLst>
          </p:cNvPr>
          <p:cNvSpPr/>
          <p:nvPr userDrawn="1"/>
        </p:nvSpPr>
        <p:spPr>
          <a:xfrm>
            <a:off x="5031051" y="1916833"/>
            <a:ext cx="162018" cy="178532"/>
          </a:xfrm>
          <a:prstGeom prst="ellipse">
            <a:avLst/>
          </a:prstGeom>
          <a:solidFill>
            <a:srgbClr val="1C8D7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43E47A94-D465-4CE7-8B9A-2C0D51E7DEDB}"/>
              </a:ext>
            </a:extLst>
          </p:cNvPr>
          <p:cNvSpPr/>
          <p:nvPr userDrawn="1"/>
        </p:nvSpPr>
        <p:spPr>
          <a:xfrm>
            <a:off x="5031051" y="926615"/>
            <a:ext cx="162018" cy="178532"/>
          </a:xfrm>
          <a:prstGeom prst="ellipse">
            <a:avLst/>
          </a:prstGeom>
          <a:solidFill>
            <a:srgbClr val="1C8D7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833E02DF-2F94-4C69-84A9-4BC2620A4215}"/>
              </a:ext>
            </a:extLst>
          </p:cNvPr>
          <p:cNvSpPr/>
          <p:nvPr userDrawn="1"/>
        </p:nvSpPr>
        <p:spPr>
          <a:xfrm>
            <a:off x="5031051" y="2869871"/>
            <a:ext cx="162018" cy="178532"/>
          </a:xfrm>
          <a:prstGeom prst="ellipse">
            <a:avLst/>
          </a:prstGeom>
          <a:solidFill>
            <a:srgbClr val="1C8D7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2518ADDE-0785-4C12-A844-81EB91128126}"/>
              </a:ext>
            </a:extLst>
          </p:cNvPr>
          <p:cNvSpPr/>
          <p:nvPr userDrawn="1"/>
        </p:nvSpPr>
        <p:spPr>
          <a:xfrm>
            <a:off x="5032176" y="3789041"/>
            <a:ext cx="162018" cy="178532"/>
          </a:xfrm>
          <a:prstGeom prst="ellipse">
            <a:avLst/>
          </a:prstGeom>
          <a:solidFill>
            <a:srgbClr val="1C8D7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2518ADDE-0785-4C12-A844-81EB91128126}"/>
              </a:ext>
            </a:extLst>
          </p:cNvPr>
          <p:cNvSpPr/>
          <p:nvPr userDrawn="1"/>
        </p:nvSpPr>
        <p:spPr>
          <a:xfrm>
            <a:off x="5020982" y="4775946"/>
            <a:ext cx="162018" cy="178532"/>
          </a:xfrm>
          <a:prstGeom prst="ellipse">
            <a:avLst/>
          </a:prstGeom>
          <a:solidFill>
            <a:srgbClr val="1C8D7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2518ADDE-0785-4C12-A844-81EB91128126}"/>
              </a:ext>
            </a:extLst>
          </p:cNvPr>
          <p:cNvSpPr/>
          <p:nvPr userDrawn="1"/>
        </p:nvSpPr>
        <p:spPr>
          <a:xfrm>
            <a:off x="5004048" y="5733256"/>
            <a:ext cx="162018" cy="178532"/>
          </a:xfrm>
          <a:prstGeom prst="ellipse">
            <a:avLst/>
          </a:prstGeom>
          <a:solidFill>
            <a:srgbClr val="1C8D7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2518ADDE-0785-4C12-A844-81EB91128126}"/>
              </a:ext>
            </a:extLst>
          </p:cNvPr>
          <p:cNvSpPr/>
          <p:nvPr userDrawn="1"/>
        </p:nvSpPr>
        <p:spPr>
          <a:xfrm>
            <a:off x="5004048" y="6648154"/>
            <a:ext cx="162018" cy="178532"/>
          </a:xfrm>
          <a:prstGeom prst="ellipse">
            <a:avLst/>
          </a:prstGeom>
          <a:solidFill>
            <a:srgbClr val="1C8D7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596455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F87423-431B-4F59-BF3C-72B16A655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060850"/>
            <a:ext cx="3300041" cy="1152129"/>
          </a:xfrm>
          <a:ln>
            <a:noFill/>
          </a:ln>
        </p:spPr>
        <p:txBody>
          <a:bodyPr anchor="b"/>
          <a:lstStyle>
            <a:lvl1pPr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209B109-ED3D-4201-9BAC-F5C5AD35C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68641CD-5B9D-4963-8A7F-1131C0E5C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A60C61E-EFC5-491D-ABFB-3281720EA64E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BD05F61-9BC3-4481-952B-4AC744D7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CB1A74F-8AC3-4869-9450-9DF2FD422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68F278B-D876-4528-8F86-C90AAD0756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6DDE37FF-B435-4F47-A998-EE3F0926B1BE}"/>
              </a:ext>
            </a:extLst>
          </p:cNvPr>
          <p:cNvCxnSpPr>
            <a:endCxn id="23" idx="4"/>
          </p:cNvCxnSpPr>
          <p:nvPr userDrawn="1"/>
        </p:nvCxnSpPr>
        <p:spPr>
          <a:xfrm>
            <a:off x="5098535" y="-59477"/>
            <a:ext cx="0" cy="297685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755956A8-F5BF-4B7F-8D6A-68EDCE95DE96}"/>
              </a:ext>
            </a:extLst>
          </p:cNvPr>
          <p:cNvSpPr/>
          <p:nvPr userDrawn="1"/>
        </p:nvSpPr>
        <p:spPr>
          <a:xfrm>
            <a:off x="5017526" y="608560"/>
            <a:ext cx="162018" cy="178532"/>
          </a:xfrm>
          <a:prstGeom prst="ellipse">
            <a:avLst/>
          </a:prstGeom>
          <a:solidFill>
            <a:srgbClr val="1C8D7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D5F9BD8D-6A10-483A-8B42-9256764F6D0E}"/>
              </a:ext>
            </a:extLst>
          </p:cNvPr>
          <p:cNvSpPr/>
          <p:nvPr userDrawn="1"/>
        </p:nvSpPr>
        <p:spPr>
          <a:xfrm>
            <a:off x="5017526" y="2738842"/>
            <a:ext cx="162018" cy="178532"/>
          </a:xfrm>
          <a:prstGeom prst="ellipse">
            <a:avLst/>
          </a:prstGeom>
          <a:solidFill>
            <a:srgbClr val="1C8D7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43E47A94-D465-4CE7-8B9A-2C0D51E7DEDB}"/>
              </a:ext>
            </a:extLst>
          </p:cNvPr>
          <p:cNvSpPr/>
          <p:nvPr userDrawn="1"/>
        </p:nvSpPr>
        <p:spPr>
          <a:xfrm>
            <a:off x="5017526" y="1673701"/>
            <a:ext cx="162018" cy="178532"/>
          </a:xfrm>
          <a:prstGeom prst="ellipse">
            <a:avLst/>
          </a:prstGeom>
          <a:solidFill>
            <a:srgbClr val="1C8D7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545583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C61E-EFC5-491D-ABFB-3281720EA64E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278B-D876-4528-8F86-C90AAD0756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727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C61E-EFC5-491D-ABFB-3281720EA64E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278B-D876-4528-8F86-C90AAD0756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743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C61E-EFC5-491D-ABFB-3281720EA64E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278B-D876-4528-8F86-C90AAD07565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FA2D88FF-984C-48BE-BC0B-8A968569F4F5}"/>
              </a:ext>
            </a:extLst>
          </p:cNvPr>
          <p:cNvSpPr/>
          <p:nvPr userDrawn="1"/>
        </p:nvSpPr>
        <p:spPr>
          <a:xfrm>
            <a:off x="7054602" y="2060848"/>
            <a:ext cx="864096" cy="1152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479AC6D-BC05-4F16-8DAC-E922615DA576}"/>
              </a:ext>
            </a:extLst>
          </p:cNvPr>
          <p:cNvSpPr/>
          <p:nvPr userDrawn="1"/>
        </p:nvSpPr>
        <p:spPr>
          <a:xfrm>
            <a:off x="7488324" y="2060848"/>
            <a:ext cx="1655676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931290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C61E-EFC5-491D-ABFB-3281720EA64E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278B-D876-4528-8F86-C90AAD0756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508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C61E-EFC5-491D-ABFB-3281720EA64E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278B-D876-4528-8F86-C90AAD0756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684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C61E-EFC5-491D-ABFB-3281720EA64E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278B-D876-4528-8F86-C90AAD0756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260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C61E-EFC5-491D-ABFB-3281720EA64E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278B-D876-4528-8F86-C90AAD0756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1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8" y="5071863"/>
            <a:ext cx="7604348" cy="431626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9CA20F0A-0B1C-4655-9126-B3B4F01DF897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1776246A-D13F-452D-9E40-DF216F61D8F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0922A09A-4EDB-49ED-817A-06D748DD272B}"/>
              </a:ext>
            </a:extLst>
          </p:cNvPr>
          <p:cNvSpPr/>
          <p:nvPr userDrawn="1"/>
        </p:nvSpPr>
        <p:spPr>
          <a:xfrm>
            <a:off x="2423386" y="537922"/>
            <a:ext cx="4320480" cy="4320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80CA7C0-BCC5-4B21-8AC0-8E43902F9F28}"/>
              </a:ext>
            </a:extLst>
          </p:cNvPr>
          <p:cNvSpPr/>
          <p:nvPr userDrawn="1"/>
        </p:nvSpPr>
        <p:spPr>
          <a:xfrm>
            <a:off x="123879" y="1702299"/>
            <a:ext cx="8867742" cy="205266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1809420"/>
            <a:ext cx="8640000" cy="1838427"/>
          </a:xfrm>
          <a:solidFill>
            <a:schemeClr val="bg2">
              <a:lumMod val="50000"/>
            </a:schemeClr>
          </a:solidFill>
          <a:ln w="19050" cmpd="sng">
            <a:noFill/>
          </a:ln>
        </p:spPr>
        <p:txBody>
          <a:bodyPr anchor="ctr"/>
          <a:lstStyle>
            <a:lvl1pPr algn="ctr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876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C61E-EFC5-491D-ABFB-3281720EA64E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278B-D876-4528-8F86-C90AAD0756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403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C61E-EFC5-491D-ABFB-3281720EA64E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278B-D876-4528-8F86-C90AAD0756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2811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C61E-EFC5-491D-ABFB-3281720EA64E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278B-D876-4528-8F86-C90AAD0756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8573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C61E-EFC5-491D-ABFB-3281720EA64E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278B-D876-4528-8F86-C90AAD0756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26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EFFC8F8-DF8F-4F44-B320-7C24EE2217F8}"/>
              </a:ext>
            </a:extLst>
          </p:cNvPr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rgbClr val="FFC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A873222-102A-4AA3-AF90-83302EB7311A}"/>
              </a:ext>
            </a:extLst>
          </p:cNvPr>
          <p:cNvSpPr/>
          <p:nvPr userDrawn="1"/>
        </p:nvSpPr>
        <p:spPr>
          <a:xfrm>
            <a:off x="358814" y="332656"/>
            <a:ext cx="8407684" cy="6192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C65C7595-C2D2-436A-A736-50CD48570583}"/>
              </a:ext>
            </a:extLst>
          </p:cNvPr>
          <p:cNvSpPr/>
          <p:nvPr userDrawn="1"/>
        </p:nvSpPr>
        <p:spPr>
          <a:xfrm>
            <a:off x="478618" y="1124745"/>
            <a:ext cx="8127448" cy="56494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E7087B6-64D5-4000-9C27-3A8145351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62" y="1146381"/>
            <a:ext cx="8136904" cy="5596734"/>
          </a:xfrm>
          <a:solidFill>
            <a:schemeClr val="bg1">
              <a:alpha val="20000"/>
            </a:schemeClr>
          </a:solidFill>
          <a:ln w="57150">
            <a:noFill/>
          </a:ln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2990EE7C-365D-4275-8AB8-A3B97A5495C6}"/>
              </a:ext>
            </a:extLst>
          </p:cNvPr>
          <p:cNvCxnSpPr>
            <a:cxnSpLocks/>
          </p:cNvCxnSpPr>
          <p:nvPr userDrawn="1"/>
        </p:nvCxnSpPr>
        <p:spPr>
          <a:xfrm>
            <a:off x="1370862" y="1055017"/>
            <a:ext cx="7239932" cy="94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47680C7F-67B6-47C5-8322-89C230A22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476672"/>
            <a:ext cx="7423170" cy="578345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3500" b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EE954BC5-F9C6-47FF-B858-F40AB391597D}"/>
              </a:ext>
            </a:extLst>
          </p:cNvPr>
          <p:cNvSpPr/>
          <p:nvPr userDrawn="1"/>
        </p:nvSpPr>
        <p:spPr>
          <a:xfrm>
            <a:off x="496288" y="476672"/>
            <a:ext cx="497072" cy="543277"/>
          </a:xfrm>
          <a:prstGeom prst="rect">
            <a:avLst/>
          </a:prstGeom>
          <a:solidFill>
            <a:srgbClr val="64AB8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xmlns="" id="{8AF99959-C041-42B9-8621-6041812A6E42}"/>
              </a:ext>
            </a:extLst>
          </p:cNvPr>
          <p:cNvSpPr/>
          <p:nvPr userDrawn="1"/>
        </p:nvSpPr>
        <p:spPr>
          <a:xfrm rot="5400000">
            <a:off x="962868" y="642387"/>
            <a:ext cx="255245" cy="194263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xmlns="" id="{C54C1019-A0BF-4190-9C87-F58E60B8EE6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96288" y="476672"/>
            <a:ext cx="497069" cy="543277"/>
          </a:xfr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018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EFFC8F8-DF8F-4F44-B320-7C24EE2217F8}"/>
              </a:ext>
            </a:extLst>
          </p:cNvPr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A873222-102A-4AA3-AF90-83302EB7311A}"/>
              </a:ext>
            </a:extLst>
          </p:cNvPr>
          <p:cNvSpPr/>
          <p:nvPr userDrawn="1"/>
        </p:nvSpPr>
        <p:spPr>
          <a:xfrm>
            <a:off x="358814" y="332656"/>
            <a:ext cx="8407684" cy="6192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E7087B6-64D5-4000-9C27-3A8145351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83" y="1160962"/>
            <a:ext cx="8136904" cy="5596734"/>
          </a:xfrm>
          <a:solidFill>
            <a:schemeClr val="bg1">
              <a:alpha val="20000"/>
            </a:schemeClr>
          </a:solidFill>
          <a:ln w="57150">
            <a:noFill/>
          </a:ln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2990EE7C-365D-4275-8AB8-A3B97A5495C6}"/>
              </a:ext>
            </a:extLst>
          </p:cNvPr>
          <p:cNvCxnSpPr>
            <a:cxnSpLocks/>
          </p:cNvCxnSpPr>
          <p:nvPr userDrawn="1"/>
        </p:nvCxnSpPr>
        <p:spPr>
          <a:xfrm>
            <a:off x="1370862" y="1055017"/>
            <a:ext cx="7239932" cy="94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47680C7F-67B6-47C5-8322-89C230A22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476672"/>
            <a:ext cx="7423170" cy="578345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3500" b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EE954BC5-F9C6-47FF-B858-F40AB391597D}"/>
              </a:ext>
            </a:extLst>
          </p:cNvPr>
          <p:cNvSpPr/>
          <p:nvPr userDrawn="1"/>
        </p:nvSpPr>
        <p:spPr>
          <a:xfrm>
            <a:off x="496288" y="476672"/>
            <a:ext cx="497072" cy="543277"/>
          </a:xfrm>
          <a:prstGeom prst="rect">
            <a:avLst/>
          </a:prstGeom>
          <a:solidFill>
            <a:srgbClr val="64AB8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xmlns="" id="{8AF99959-C041-42B9-8621-6041812A6E42}"/>
              </a:ext>
            </a:extLst>
          </p:cNvPr>
          <p:cNvSpPr/>
          <p:nvPr userDrawn="1"/>
        </p:nvSpPr>
        <p:spPr>
          <a:xfrm rot="5400000">
            <a:off x="962868" y="642387"/>
            <a:ext cx="255245" cy="194263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xmlns="" id="{C54C1019-A0BF-4190-9C87-F58E60B8EE6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96288" y="476672"/>
            <a:ext cx="497069" cy="543277"/>
          </a:xfr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385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EFFC8F8-DF8F-4F44-B320-7C24EE2217F8}"/>
              </a:ext>
            </a:extLst>
          </p:cNvPr>
          <p:cNvSpPr/>
          <p:nvPr userDrawn="1"/>
        </p:nvSpPr>
        <p:spPr>
          <a:xfrm>
            <a:off x="0" y="-27384"/>
            <a:ext cx="9144000" cy="3429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A873222-102A-4AA3-AF90-83302EB7311A}"/>
              </a:ext>
            </a:extLst>
          </p:cNvPr>
          <p:cNvSpPr/>
          <p:nvPr userDrawn="1"/>
        </p:nvSpPr>
        <p:spPr>
          <a:xfrm>
            <a:off x="358814" y="332656"/>
            <a:ext cx="8407684" cy="6192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C65C7595-C2D2-436A-A736-50CD48570583}"/>
              </a:ext>
            </a:extLst>
          </p:cNvPr>
          <p:cNvSpPr/>
          <p:nvPr userDrawn="1"/>
        </p:nvSpPr>
        <p:spPr>
          <a:xfrm>
            <a:off x="478618" y="1124745"/>
            <a:ext cx="8127448" cy="56494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E7087B6-64D5-4000-9C27-3A8145351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62" y="1146381"/>
            <a:ext cx="8136904" cy="5596734"/>
          </a:xfrm>
          <a:solidFill>
            <a:schemeClr val="bg1">
              <a:alpha val="20000"/>
            </a:schemeClr>
          </a:solidFill>
          <a:ln w="57150">
            <a:noFill/>
          </a:ln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2990EE7C-365D-4275-8AB8-A3B97A5495C6}"/>
              </a:ext>
            </a:extLst>
          </p:cNvPr>
          <p:cNvCxnSpPr>
            <a:cxnSpLocks/>
          </p:cNvCxnSpPr>
          <p:nvPr userDrawn="1"/>
        </p:nvCxnSpPr>
        <p:spPr>
          <a:xfrm>
            <a:off x="1370862" y="1055017"/>
            <a:ext cx="7239932" cy="94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47680C7F-67B6-47C5-8322-89C230A22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476672"/>
            <a:ext cx="7423170" cy="578345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3500" b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EE954BC5-F9C6-47FF-B858-F40AB391597D}"/>
              </a:ext>
            </a:extLst>
          </p:cNvPr>
          <p:cNvSpPr/>
          <p:nvPr userDrawn="1"/>
        </p:nvSpPr>
        <p:spPr>
          <a:xfrm>
            <a:off x="496288" y="476672"/>
            <a:ext cx="497072" cy="543277"/>
          </a:xfrm>
          <a:prstGeom prst="rect">
            <a:avLst/>
          </a:prstGeom>
          <a:solidFill>
            <a:srgbClr val="64AB8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xmlns="" id="{8AF99959-C041-42B9-8621-6041812A6E42}"/>
              </a:ext>
            </a:extLst>
          </p:cNvPr>
          <p:cNvSpPr/>
          <p:nvPr userDrawn="1"/>
        </p:nvSpPr>
        <p:spPr>
          <a:xfrm rot="5400000">
            <a:off x="962868" y="642387"/>
            <a:ext cx="255245" cy="194263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xmlns="" id="{C54C1019-A0BF-4190-9C87-F58E60B8EE6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96288" y="476672"/>
            <a:ext cx="497069" cy="543277"/>
          </a:xfr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168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EFFC8F8-DF8F-4F44-B320-7C24EE2217F8}"/>
              </a:ext>
            </a:extLst>
          </p:cNvPr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rgbClr val="64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17695E0-8312-4705-A02D-0A0F5FEA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A60C61E-EFC5-491D-ABFB-3281720EA64E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90EBC24-A084-484D-A869-52133A6D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D14E0F9-F864-4724-BC2A-AA46FE2E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68F278B-D876-4528-8F86-C90AAD07565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A873222-102A-4AA3-AF90-83302EB7311A}"/>
              </a:ext>
            </a:extLst>
          </p:cNvPr>
          <p:cNvSpPr/>
          <p:nvPr userDrawn="1"/>
        </p:nvSpPr>
        <p:spPr>
          <a:xfrm>
            <a:off x="358814" y="332656"/>
            <a:ext cx="8407684" cy="6192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438EFE8E-B64B-49C4-BA6A-893910E8A12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9120" y="1124744"/>
            <a:ext cx="8136904" cy="5596734"/>
          </a:xfrm>
          <a:solidFill>
            <a:srgbClr val="64AB8E">
              <a:alpha val="50000"/>
            </a:srgbClr>
          </a:solidFill>
          <a:ln w="57150">
            <a:noFill/>
          </a:ln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3" name="그래픽 12" descr="문서">
            <a:extLst>
              <a:ext uri="{FF2B5EF4-FFF2-40B4-BE49-F238E27FC236}">
                <a16:creationId xmlns:a16="http://schemas.microsoft.com/office/drawing/2014/main" xmlns="" id="{0304D8DB-4982-40E0-ACE3-780A93FB2F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50177" y="571830"/>
            <a:ext cx="492480" cy="49248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xmlns="" id="{A1F602C4-7C87-48BD-92ED-EF4C6759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370" y="622969"/>
            <a:ext cx="7644424" cy="432048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3500" b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0566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C6F97283-A4DA-4DE5-B632-86E0C4270FF7}"/>
              </a:ext>
            </a:extLst>
          </p:cNvPr>
          <p:cNvSpPr/>
          <p:nvPr userDrawn="1"/>
        </p:nvSpPr>
        <p:spPr>
          <a:xfrm>
            <a:off x="7054602" y="2060848"/>
            <a:ext cx="864096" cy="1152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F87423-431B-4F59-BF3C-72B16A655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061" y="2060850"/>
            <a:ext cx="3398528" cy="1152129"/>
          </a:xfrm>
          <a:ln>
            <a:noFill/>
          </a:ln>
        </p:spPr>
        <p:txBody>
          <a:bodyPr anchor="b"/>
          <a:lstStyle>
            <a:lvl1pPr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209B109-ED3D-4201-9BAC-F5C5AD35C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68641CD-5B9D-4963-8A7F-1131C0E5C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A60C61E-EFC5-491D-ABFB-3281720EA64E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BD05F61-9BC3-4481-952B-4AC744D7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CB1A74F-8AC3-4869-9450-9DF2FD422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68F278B-D876-4528-8F86-C90AAD07565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0B6B848-ACC6-4EE5-B9CB-471B01B893B6}"/>
              </a:ext>
            </a:extLst>
          </p:cNvPr>
          <p:cNvSpPr/>
          <p:nvPr userDrawn="1"/>
        </p:nvSpPr>
        <p:spPr>
          <a:xfrm>
            <a:off x="7488324" y="2060848"/>
            <a:ext cx="1655676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403173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구역 머리글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F87423-431B-4F59-BF3C-72B16A655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060850"/>
            <a:ext cx="3300041" cy="1152129"/>
          </a:xfrm>
          <a:ln>
            <a:noFill/>
          </a:ln>
        </p:spPr>
        <p:txBody>
          <a:bodyPr anchor="b"/>
          <a:lstStyle>
            <a:lvl1pPr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209B109-ED3D-4201-9BAC-F5C5AD35C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68641CD-5B9D-4963-8A7F-1131C0E5C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A60C61E-EFC5-491D-ABFB-3281720EA64E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BD05F61-9BC3-4481-952B-4AC744D7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CB1A74F-8AC3-4869-9450-9DF2FD422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68F278B-D876-4528-8F86-C90AAD0756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6DDE37FF-B435-4F47-A998-EE3F0926B1BE}"/>
              </a:ext>
            </a:extLst>
          </p:cNvPr>
          <p:cNvCxnSpPr/>
          <p:nvPr userDrawn="1"/>
        </p:nvCxnSpPr>
        <p:spPr>
          <a:xfrm>
            <a:off x="5112060" y="1916832"/>
            <a:ext cx="0" cy="494116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755956A8-F5BF-4B7F-8D6A-68EDCE95DE96}"/>
              </a:ext>
            </a:extLst>
          </p:cNvPr>
          <p:cNvSpPr/>
          <p:nvPr userDrawn="1"/>
        </p:nvSpPr>
        <p:spPr>
          <a:xfrm>
            <a:off x="5031051" y="1863569"/>
            <a:ext cx="162018" cy="178532"/>
          </a:xfrm>
          <a:prstGeom prst="ellipse">
            <a:avLst/>
          </a:prstGeom>
          <a:solidFill>
            <a:srgbClr val="1C8D7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D5F9BD8D-6A10-483A-8B42-9256764F6D0E}"/>
              </a:ext>
            </a:extLst>
          </p:cNvPr>
          <p:cNvSpPr/>
          <p:nvPr userDrawn="1"/>
        </p:nvSpPr>
        <p:spPr>
          <a:xfrm>
            <a:off x="5031051" y="3807786"/>
            <a:ext cx="162018" cy="178532"/>
          </a:xfrm>
          <a:prstGeom prst="ellipse">
            <a:avLst/>
          </a:prstGeom>
          <a:solidFill>
            <a:srgbClr val="1C8D7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43E47A94-D465-4CE7-8B9A-2C0D51E7DEDB}"/>
              </a:ext>
            </a:extLst>
          </p:cNvPr>
          <p:cNvSpPr/>
          <p:nvPr userDrawn="1"/>
        </p:nvSpPr>
        <p:spPr>
          <a:xfrm>
            <a:off x="5031051" y="2817568"/>
            <a:ext cx="162018" cy="178532"/>
          </a:xfrm>
          <a:prstGeom prst="ellipse">
            <a:avLst/>
          </a:prstGeom>
          <a:solidFill>
            <a:srgbClr val="1C8D7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833E02DF-2F94-4C69-84A9-4BC2620A4215}"/>
              </a:ext>
            </a:extLst>
          </p:cNvPr>
          <p:cNvSpPr/>
          <p:nvPr userDrawn="1"/>
        </p:nvSpPr>
        <p:spPr>
          <a:xfrm>
            <a:off x="5031051" y="4743890"/>
            <a:ext cx="162018" cy="178532"/>
          </a:xfrm>
          <a:prstGeom prst="ellipse">
            <a:avLst/>
          </a:prstGeom>
          <a:solidFill>
            <a:srgbClr val="1C8D7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2518ADDE-0785-4C12-A844-81EB91128126}"/>
              </a:ext>
            </a:extLst>
          </p:cNvPr>
          <p:cNvSpPr/>
          <p:nvPr userDrawn="1"/>
        </p:nvSpPr>
        <p:spPr>
          <a:xfrm>
            <a:off x="5032176" y="5679994"/>
            <a:ext cx="162018" cy="178532"/>
          </a:xfrm>
          <a:prstGeom prst="ellipse">
            <a:avLst/>
          </a:prstGeom>
          <a:solidFill>
            <a:srgbClr val="1C8D7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78968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C6F97283-A4DA-4DE5-B632-86E0C4270FF7}"/>
              </a:ext>
            </a:extLst>
          </p:cNvPr>
          <p:cNvSpPr/>
          <p:nvPr userDrawn="1"/>
        </p:nvSpPr>
        <p:spPr>
          <a:xfrm>
            <a:off x="7054602" y="2060848"/>
            <a:ext cx="864096" cy="1152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F87423-431B-4F59-BF3C-72B16A655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061" y="2060850"/>
            <a:ext cx="3398528" cy="1152129"/>
          </a:xfrm>
          <a:ln>
            <a:noFill/>
          </a:ln>
        </p:spPr>
        <p:txBody>
          <a:bodyPr anchor="b"/>
          <a:lstStyle>
            <a:lvl1pPr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209B109-ED3D-4201-9BAC-F5C5AD35C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68641CD-5B9D-4963-8A7F-1131C0E5C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A60C61E-EFC5-491D-ABFB-3281720EA64E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BD05F61-9BC3-4481-952B-4AC744D7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CB1A74F-8AC3-4869-9450-9DF2FD422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68F278B-D876-4528-8F86-C90AAD07565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0B6B848-ACC6-4EE5-B9CB-471B01B893B6}"/>
              </a:ext>
            </a:extLst>
          </p:cNvPr>
          <p:cNvSpPr/>
          <p:nvPr userDrawn="1"/>
        </p:nvSpPr>
        <p:spPr>
          <a:xfrm>
            <a:off x="7488324" y="2060848"/>
            <a:ext cx="1655676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07313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AB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504" y="116633"/>
            <a:ext cx="892899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1052736"/>
            <a:ext cx="8928992" cy="5668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4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2" r:id="rId3"/>
    <p:sldLayoutId id="2147483684" r:id="rId4"/>
    <p:sldLayoutId id="2147483685" r:id="rId5"/>
    <p:sldLayoutId id="2147483683" r:id="rId6"/>
    <p:sldLayoutId id="2147483677" r:id="rId7"/>
    <p:sldLayoutId id="2147483678" r:id="rId8"/>
    <p:sldLayoutId id="2147483686" r:id="rId9"/>
    <p:sldLayoutId id="2147483687" r:id="rId10"/>
    <p:sldLayoutId id="2147483688" r:id="rId11"/>
    <p:sldLayoutId id="2147483689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7278929-569F-4186-8BD0-29C629F45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6600" dirty="0" err="1" smtClean="0"/>
              <a:t>UnivFlea</a:t>
            </a:r>
            <a:endParaRPr lang="ko-KR" altLang="en-US" sz="6600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xmlns="" id="{6FD863EB-1E91-4DCB-9C01-078BF697A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37278929-569F-4186-8BD0-29C629F458F9}"/>
              </a:ext>
            </a:extLst>
          </p:cNvPr>
          <p:cNvSpPr txBox="1">
            <a:spLocks/>
          </p:cNvSpPr>
          <p:nvPr/>
        </p:nvSpPr>
        <p:spPr>
          <a:xfrm>
            <a:off x="6817604" y="4109223"/>
            <a:ext cx="2146594" cy="6101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00" b="1" kern="12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sz="2800" smtClean="0"/>
              <a:t>WHY Not?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452320" y="4843026"/>
            <a:ext cx="8771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임호근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김현용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김주영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윤현우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이승규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이혜</a:t>
            </a:r>
            <a:r>
              <a:rPr lang="ko-KR" altLang="en-US" dirty="0">
                <a:solidFill>
                  <a:schemeClr val="bg1"/>
                </a:solidFill>
              </a:rPr>
              <a:t>린</a:t>
            </a:r>
          </a:p>
        </p:txBody>
      </p:sp>
    </p:spTree>
    <p:extLst>
      <p:ext uri="{BB962C8B-B14F-4D97-AF65-F5344CB8AC3E}">
        <p14:creationId xmlns:p14="http://schemas.microsoft.com/office/powerpoint/2010/main" val="188296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112624"/>
              </p:ext>
            </p:extLst>
          </p:nvPr>
        </p:nvGraphicFramePr>
        <p:xfrm>
          <a:off x="251520" y="2348880"/>
          <a:ext cx="8607738" cy="2541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0642">
                  <a:extLst>
                    <a:ext uri="{9D8B030D-6E8A-4147-A177-3AD203B41FA5}">
                      <a16:colId xmlns:a16="http://schemas.microsoft.com/office/drawing/2014/main" xmlns="" val="762008307"/>
                    </a:ext>
                  </a:extLst>
                </a:gridCol>
                <a:gridCol w="2952335">
                  <a:extLst>
                    <a:ext uri="{9D8B030D-6E8A-4147-A177-3AD203B41FA5}">
                      <a16:colId xmlns:a16="http://schemas.microsoft.com/office/drawing/2014/main" xmlns="" val="3495894081"/>
                    </a:ext>
                  </a:extLst>
                </a:gridCol>
                <a:gridCol w="4024761">
                  <a:extLst>
                    <a:ext uri="{9D8B030D-6E8A-4147-A177-3AD203B41FA5}">
                      <a16:colId xmlns:a16="http://schemas.microsoft.com/office/drawing/2014/main" xmlns="" val="1804155704"/>
                    </a:ext>
                  </a:extLst>
                </a:gridCol>
              </a:tblGrid>
              <a:tr h="28994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powerlinux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다음 메일 </a:t>
                      </a:r>
                      <a:r>
                        <a:rPr lang="ko-KR" altLang="en-US" sz="1400" dirty="0" err="1" smtClean="0"/>
                        <a:t>필터링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1445409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로고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03979315"/>
                  </a:ext>
                </a:extLst>
              </a:tr>
              <a:tr h="4506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선정 이유</a:t>
                      </a:r>
                      <a:endParaRPr lang="ko-KR" altLang="en-US" sz="140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-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ko-KR" altLang="en-US" sz="1400" baseline="0" smtClean="0"/>
                        <a:t>관리자 카테고리 참고 가능</a:t>
                      </a:r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차단되는 항목을 볼 수 있다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9188863"/>
                  </a:ext>
                </a:extLst>
              </a:tr>
              <a:tr h="371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장점</a:t>
                      </a:r>
                      <a:endParaRPr lang="ko-KR" altLang="en-US" sz="140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smtClean="0"/>
                        <a:t>- </a:t>
                      </a:r>
                      <a:r>
                        <a:rPr lang="ko-KR" altLang="en-US" sz="1400" baseline="0" smtClean="0"/>
                        <a:t>관리자 모드의 서비스를 제공</a:t>
                      </a:r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err="1" smtClean="0"/>
                        <a:t>키워드별로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스팸</a:t>
                      </a:r>
                      <a:r>
                        <a:rPr lang="ko-KR" altLang="en-US" sz="1400" dirty="0" smtClean="0"/>
                        <a:t> 서비스 제공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14696556"/>
                  </a:ext>
                </a:extLst>
              </a:tr>
              <a:tr h="507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단점</a:t>
                      </a:r>
                      <a:endParaRPr lang="ko-KR" altLang="en-US" sz="140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smtClean="0"/>
                        <a:t>- </a:t>
                      </a:r>
                      <a:r>
                        <a:rPr lang="ko-KR" altLang="en-US" sz="1400" baseline="0" smtClean="0"/>
                        <a:t>예외처리에 대한 부족함 및 버그</a:t>
                      </a:r>
                      <a:endParaRPr lang="en-US" altLang="ko-KR" sz="1400" baseline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특정 단어 </a:t>
                      </a:r>
                      <a:r>
                        <a:rPr lang="ko-KR" altLang="en-US" sz="1400" baseline="0" dirty="0" err="1" smtClean="0"/>
                        <a:t>차단시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단어가 포함되어있는 중요메일 수령 불가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7253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7685" y="250544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350"/>
          </a:p>
        </p:txBody>
      </p:sp>
      <p:sp>
        <p:nvSpPr>
          <p:cNvPr id="6" name="직사각형 5"/>
          <p:cNvSpPr/>
          <p:nvPr/>
        </p:nvSpPr>
        <p:spPr>
          <a:xfrm>
            <a:off x="5290113" y="2694576"/>
            <a:ext cx="3382754" cy="76174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ko-KR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rush Script Std" panose="03060802040607070404" pitchFamily="66" charset="0"/>
                <a:cs typeface="Adobe Arabic" panose="02040503050201020203" pitchFamily="18" charset="-78"/>
              </a:rPr>
              <a:t>PowerLinux</a:t>
            </a:r>
            <a:endParaRPr lang="en-US" altLang="ko-KR" sz="45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rush Script Std" panose="03060802040607070404" pitchFamily="66" charset="0"/>
              <a:cs typeface="Adobe Arabic" panose="02040503050201020203" pitchFamily="18" charset="-78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307" y="2694577"/>
            <a:ext cx="814528" cy="810923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선정 이유 및 장</a:t>
            </a:r>
            <a:r>
              <a:rPr lang="en-US" altLang="ko-KR" dirty="0" smtClean="0"/>
              <a:t>,</a:t>
            </a:r>
            <a:r>
              <a:rPr lang="ko-KR" altLang="en-US" dirty="0" smtClean="0"/>
              <a:t>단점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25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SWOT</a:t>
            </a:r>
            <a:r>
              <a:rPr lang="ko-KR" altLang="en-US" dirty="0"/>
              <a:t>분석 </a:t>
            </a:r>
            <a:r>
              <a:rPr lang="en-US" altLang="ko-KR" dirty="0"/>
              <a:t>- </a:t>
            </a:r>
            <a:r>
              <a:rPr lang="ko-KR" altLang="en-US" sz="2400" dirty="0"/>
              <a:t>중고나라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385" y="2046352"/>
            <a:ext cx="6369231" cy="3600000"/>
          </a:xfrm>
          <a:prstGeom prst="rect">
            <a:avLst/>
          </a:prstGeom>
          <a:solidFill>
            <a:srgbClr val="64C896">
              <a:alpha val="20000"/>
            </a:srgbClr>
          </a:solidFill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149932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SWOT</a:t>
            </a:r>
            <a:r>
              <a:rPr lang="ko-KR" altLang="en-US" dirty="0"/>
              <a:t>분석 </a:t>
            </a:r>
            <a:r>
              <a:rPr lang="en-US" altLang="ko-KR" dirty="0"/>
              <a:t>- </a:t>
            </a:r>
            <a:r>
              <a:rPr lang="ko-KR" altLang="en-US" sz="2400" dirty="0" err="1"/>
              <a:t>유어슈</a:t>
            </a:r>
            <a:endParaRPr lang="ko-KR" altLang="en-US" sz="240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588" y="1989240"/>
            <a:ext cx="645882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0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869012"/>
              </p:ext>
            </p:extLst>
          </p:nvPr>
        </p:nvGraphicFramePr>
        <p:xfrm>
          <a:off x="212414" y="1118220"/>
          <a:ext cx="8727262" cy="27057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9977">
                  <a:extLst>
                    <a:ext uri="{9D8B030D-6E8A-4147-A177-3AD203B41FA5}">
                      <a16:colId xmlns:a16="http://schemas.microsoft.com/office/drawing/2014/main" xmlns="" val="1887183042"/>
                    </a:ext>
                  </a:extLst>
                </a:gridCol>
                <a:gridCol w="1866595">
                  <a:extLst>
                    <a:ext uri="{9D8B030D-6E8A-4147-A177-3AD203B41FA5}">
                      <a16:colId xmlns:a16="http://schemas.microsoft.com/office/drawing/2014/main" xmlns="" val="3012997289"/>
                    </a:ext>
                  </a:extLst>
                </a:gridCol>
                <a:gridCol w="494462">
                  <a:extLst>
                    <a:ext uri="{9D8B030D-6E8A-4147-A177-3AD203B41FA5}">
                      <a16:colId xmlns:a16="http://schemas.microsoft.com/office/drawing/2014/main" xmlns="" val="796733868"/>
                    </a:ext>
                  </a:extLst>
                </a:gridCol>
                <a:gridCol w="5136228">
                  <a:extLst>
                    <a:ext uri="{9D8B030D-6E8A-4147-A177-3AD203B41FA5}">
                      <a16:colId xmlns:a16="http://schemas.microsoft.com/office/drawing/2014/main" xmlns="" val="40448125"/>
                    </a:ext>
                  </a:extLst>
                </a:gridCol>
              </a:tblGrid>
              <a:tr h="27432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중고나라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en-US" altLang="ko-KR" baseline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33937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주기능목록</a:t>
                      </a:r>
                      <a:endParaRPr lang="ko-KR" altLang="en-US" sz="140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회원가입</a:t>
                      </a:r>
                      <a:r>
                        <a:rPr lang="en-US" altLang="ko-KR" sz="1400" baseline="0" dirty="0" smtClean="0"/>
                        <a:t>+</a:t>
                      </a:r>
                      <a:r>
                        <a:rPr lang="ko-KR" altLang="en-US" sz="1400" baseline="0" dirty="0" smtClean="0"/>
                        <a:t>사용자인증</a:t>
                      </a: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게시판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장터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사기신고</a:t>
                      </a:r>
                      <a:endParaRPr lang="en-US" altLang="ko-KR" sz="1400" baseline="0" dirty="0" smtClean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57530036"/>
                  </a:ext>
                </a:extLst>
              </a:tr>
              <a:tr h="27432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기본서비스</a:t>
                      </a:r>
                      <a:endParaRPr lang="ko-KR" altLang="en-US" sz="140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회원가입</a:t>
                      </a:r>
                      <a:r>
                        <a:rPr lang="en-US" altLang="ko-KR" sz="1400" smtClean="0"/>
                        <a:t>+</a:t>
                      </a:r>
                      <a:r>
                        <a:rPr lang="ko-KR" altLang="en-US" sz="1400" smtClean="0"/>
                        <a:t>사용자인증</a:t>
                      </a:r>
                      <a:endParaRPr lang="ko-KR" altLang="en-US" sz="140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장점</a:t>
                      </a:r>
                      <a:endParaRPr lang="ko-KR" altLang="en-US" sz="140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네이버</a:t>
                      </a:r>
                      <a:r>
                        <a:rPr lang="ko-KR" altLang="en-US" sz="1400" dirty="0" smtClean="0"/>
                        <a:t> 아이디를 통한 쉬운 회원가입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2118899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단점</a:t>
                      </a:r>
                      <a:endParaRPr lang="ko-KR" altLang="en-US" sz="140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네이버</a:t>
                      </a:r>
                      <a:r>
                        <a:rPr lang="ko-KR" altLang="en-US" sz="1400" baseline="0" dirty="0" smtClean="0"/>
                        <a:t> 아이디가 </a:t>
                      </a:r>
                      <a:r>
                        <a:rPr lang="ko-KR" altLang="en-US" sz="1400" baseline="0" dirty="0" err="1" smtClean="0"/>
                        <a:t>존재해야함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824757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게시판</a:t>
                      </a:r>
                      <a:endParaRPr lang="ko-KR" altLang="en-US" sz="140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장점</a:t>
                      </a:r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게시판별로 상품 구분하여 편리한 검색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5006033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단점</a:t>
                      </a:r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가격 검색을 지원하지 않음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3626415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사기 신고</a:t>
                      </a:r>
                      <a:endParaRPr lang="ko-KR" altLang="en-US" sz="140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장점</a:t>
                      </a:r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The Cheat</a:t>
                      </a:r>
                      <a:r>
                        <a:rPr lang="ko-KR" altLang="en-US" sz="1400" baseline="0" dirty="0" smtClean="0"/>
                        <a:t>를 통한 사기 검색으로 신뢰도 증가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0244461"/>
                  </a:ext>
                </a:extLst>
              </a:tr>
              <a:tr h="305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단점</a:t>
                      </a:r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허위신고의 모호성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283376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12414" y="3953439"/>
          <a:ext cx="8727262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9977">
                  <a:extLst>
                    <a:ext uri="{9D8B030D-6E8A-4147-A177-3AD203B41FA5}">
                      <a16:colId xmlns:a16="http://schemas.microsoft.com/office/drawing/2014/main" xmlns="" val="2540793379"/>
                    </a:ext>
                  </a:extLst>
                </a:gridCol>
                <a:gridCol w="1866595">
                  <a:extLst>
                    <a:ext uri="{9D8B030D-6E8A-4147-A177-3AD203B41FA5}">
                      <a16:colId xmlns:a16="http://schemas.microsoft.com/office/drawing/2014/main" xmlns="" val="3926476394"/>
                    </a:ext>
                  </a:extLst>
                </a:gridCol>
                <a:gridCol w="494462">
                  <a:extLst>
                    <a:ext uri="{9D8B030D-6E8A-4147-A177-3AD203B41FA5}">
                      <a16:colId xmlns:a16="http://schemas.microsoft.com/office/drawing/2014/main" xmlns="" val="40613752"/>
                    </a:ext>
                  </a:extLst>
                </a:gridCol>
                <a:gridCol w="5136228">
                  <a:extLst>
                    <a:ext uri="{9D8B030D-6E8A-4147-A177-3AD203B41FA5}">
                      <a16:colId xmlns:a16="http://schemas.microsoft.com/office/drawing/2014/main" xmlns="" val="3617212515"/>
                    </a:ext>
                  </a:extLst>
                </a:gridCol>
              </a:tblGrid>
              <a:tr h="27432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유어슈</a:t>
                      </a:r>
                      <a:endParaRPr lang="ko-KR" altLang="en-US" sz="140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en-US" altLang="ko-KR" baseline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7105981"/>
                  </a:ext>
                </a:extLst>
              </a:tr>
              <a:tr h="4886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주기능목록</a:t>
                      </a:r>
                      <a:endParaRPr lang="ko-KR" altLang="en-US" sz="140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smtClean="0"/>
                        <a:t>회원가입</a:t>
                      </a:r>
                      <a:r>
                        <a:rPr lang="en-US" altLang="ko-KR" sz="1400" baseline="0" smtClean="0"/>
                        <a:t>+</a:t>
                      </a:r>
                      <a:r>
                        <a:rPr lang="ko-KR" altLang="en-US" sz="1400" baseline="0" smtClean="0"/>
                        <a:t>사용자인증</a:t>
                      </a:r>
                      <a:endParaRPr lang="en-US" altLang="ko-KR" sz="1400" baseline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smtClean="0"/>
                        <a:t>게시판</a:t>
                      </a:r>
                      <a:r>
                        <a:rPr lang="en-US" altLang="ko-KR" sz="1400" baseline="0" smtClean="0"/>
                        <a:t>(</a:t>
                      </a:r>
                      <a:r>
                        <a:rPr lang="ko-KR" altLang="en-US" sz="1400" baseline="0" smtClean="0"/>
                        <a:t>장터</a:t>
                      </a:r>
                      <a:r>
                        <a:rPr lang="en-US" altLang="ko-KR" sz="1400" baseline="0" smtClean="0"/>
                        <a:t>)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7371512"/>
                  </a:ext>
                </a:extLst>
              </a:tr>
              <a:tr h="27432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기본서비스</a:t>
                      </a:r>
                      <a:endParaRPr lang="ko-KR" altLang="en-US" sz="140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회원가입</a:t>
                      </a:r>
                      <a:r>
                        <a:rPr lang="en-US" altLang="ko-KR" sz="1400" smtClean="0"/>
                        <a:t>+</a:t>
                      </a:r>
                      <a:r>
                        <a:rPr lang="ko-KR" altLang="en-US" sz="1400" smtClean="0"/>
                        <a:t>사용자인증</a:t>
                      </a:r>
                      <a:endParaRPr lang="ko-KR" altLang="en-US" sz="140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장점</a:t>
                      </a:r>
                      <a:endParaRPr lang="ko-KR" altLang="en-US" sz="140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학교메일을 통한 간편한 인증</a:t>
                      </a:r>
                      <a:endParaRPr lang="ko-KR" altLang="en-US" sz="14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2056143270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단점</a:t>
                      </a:r>
                      <a:endParaRPr lang="ko-KR" altLang="en-US" sz="140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-</a:t>
                      </a:r>
                      <a:endParaRPr lang="ko-KR" altLang="en-US" sz="14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210259576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게시판</a:t>
                      </a:r>
                      <a:endParaRPr lang="ko-KR" altLang="en-US" sz="140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장점</a:t>
                      </a:r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거래서비스에 특화되어있지 않음</a:t>
                      </a:r>
                      <a:endParaRPr lang="ko-KR" altLang="en-US" sz="14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413994030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단점</a:t>
                      </a:r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거래내역확인의 어려움</a:t>
                      </a:r>
                      <a:endParaRPr lang="ko-KR" altLang="en-US" sz="14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2346705856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서비스 별 분석 도표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90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921153"/>
              </p:ext>
            </p:extLst>
          </p:nvPr>
        </p:nvGraphicFramePr>
        <p:xfrm>
          <a:off x="256055" y="1242911"/>
          <a:ext cx="8727262" cy="27057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9977">
                  <a:extLst>
                    <a:ext uri="{9D8B030D-6E8A-4147-A177-3AD203B41FA5}">
                      <a16:colId xmlns:a16="http://schemas.microsoft.com/office/drawing/2014/main" xmlns="" val="1887183042"/>
                    </a:ext>
                  </a:extLst>
                </a:gridCol>
                <a:gridCol w="1866595">
                  <a:extLst>
                    <a:ext uri="{9D8B030D-6E8A-4147-A177-3AD203B41FA5}">
                      <a16:colId xmlns:a16="http://schemas.microsoft.com/office/drawing/2014/main" xmlns="" val="3012997289"/>
                    </a:ext>
                  </a:extLst>
                </a:gridCol>
                <a:gridCol w="494462">
                  <a:extLst>
                    <a:ext uri="{9D8B030D-6E8A-4147-A177-3AD203B41FA5}">
                      <a16:colId xmlns:a16="http://schemas.microsoft.com/office/drawing/2014/main" xmlns="" val="796733868"/>
                    </a:ext>
                  </a:extLst>
                </a:gridCol>
                <a:gridCol w="5136228">
                  <a:extLst>
                    <a:ext uri="{9D8B030D-6E8A-4147-A177-3AD203B41FA5}">
                      <a16:colId xmlns:a16="http://schemas.microsoft.com/office/drawing/2014/main" xmlns="" val="40448125"/>
                    </a:ext>
                  </a:extLst>
                </a:gridCol>
              </a:tblGrid>
              <a:tr h="27432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powerlinux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en-US" altLang="ko-KR" baseline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33937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주기능목록</a:t>
                      </a:r>
                      <a:endParaRPr lang="ko-KR" altLang="en-US" sz="140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회원관리</a:t>
                      </a: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게시판관리</a:t>
                      </a: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사용자차단</a:t>
                      </a:r>
                      <a:endParaRPr lang="en-US" altLang="ko-KR" sz="1400" baseline="0" dirty="0" smtClean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57530036"/>
                  </a:ext>
                </a:extLst>
              </a:tr>
              <a:tr h="27432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기본서비스</a:t>
                      </a:r>
                      <a:endParaRPr lang="ko-KR" altLang="en-US" sz="140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회원관리</a:t>
                      </a:r>
                      <a:endParaRPr lang="ko-KR" altLang="en-US" sz="140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장점</a:t>
                      </a:r>
                      <a:endParaRPr lang="ko-KR" altLang="en-US" sz="140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관리자 등록을 통하여 쉬운 회원관리</a:t>
                      </a:r>
                      <a:endParaRPr lang="ko-KR" altLang="en-US" sz="140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2118899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단점</a:t>
                      </a:r>
                      <a:endParaRPr lang="ko-KR" altLang="en-US" sz="140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824757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게시판관리</a:t>
                      </a:r>
                      <a:endParaRPr lang="ko-KR" altLang="en-US" sz="140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장점</a:t>
                      </a:r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게시판별로 상품 구분하여 편리한 검색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5006033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단점</a:t>
                      </a:r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가격 검색을 지원하지 않음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3626415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사용자차단</a:t>
                      </a:r>
                      <a:endParaRPr lang="ko-KR" altLang="en-US" sz="140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장점</a:t>
                      </a:r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광고나 도배 유저의 쉬운 관리가능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0244461"/>
                  </a:ext>
                </a:extLst>
              </a:tr>
              <a:tr h="305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단점</a:t>
                      </a:r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무분별한 차단의 가능성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283376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56054" y="4483375"/>
          <a:ext cx="8727262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9977">
                  <a:extLst>
                    <a:ext uri="{9D8B030D-6E8A-4147-A177-3AD203B41FA5}">
                      <a16:colId xmlns:a16="http://schemas.microsoft.com/office/drawing/2014/main" xmlns="" val="2540793379"/>
                    </a:ext>
                  </a:extLst>
                </a:gridCol>
                <a:gridCol w="1866595">
                  <a:extLst>
                    <a:ext uri="{9D8B030D-6E8A-4147-A177-3AD203B41FA5}">
                      <a16:colId xmlns:a16="http://schemas.microsoft.com/office/drawing/2014/main" xmlns="" val="3926476394"/>
                    </a:ext>
                  </a:extLst>
                </a:gridCol>
                <a:gridCol w="494462">
                  <a:extLst>
                    <a:ext uri="{9D8B030D-6E8A-4147-A177-3AD203B41FA5}">
                      <a16:colId xmlns:a16="http://schemas.microsoft.com/office/drawing/2014/main" xmlns="" val="40613752"/>
                    </a:ext>
                  </a:extLst>
                </a:gridCol>
                <a:gridCol w="5136228">
                  <a:extLst>
                    <a:ext uri="{9D8B030D-6E8A-4147-A177-3AD203B41FA5}">
                      <a16:colId xmlns:a16="http://schemas.microsoft.com/office/drawing/2014/main" xmlns="" val="3617212515"/>
                    </a:ext>
                  </a:extLst>
                </a:gridCol>
              </a:tblGrid>
              <a:tr h="27432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다음 메일 스팸 필터링</a:t>
                      </a:r>
                      <a:endParaRPr lang="ko-KR" altLang="en-US" sz="140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en-US" altLang="ko-KR" baseline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7105981"/>
                  </a:ext>
                </a:extLst>
              </a:tr>
              <a:tr h="2767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주기능목록</a:t>
                      </a:r>
                      <a:endParaRPr lang="ko-KR" altLang="en-US" sz="140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smtClean="0"/>
                        <a:t>스팸 필터링</a:t>
                      </a:r>
                      <a:endParaRPr lang="en-US" altLang="ko-KR" sz="1400" baseline="0" smtClean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7371512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기본서비스</a:t>
                      </a:r>
                      <a:endParaRPr lang="ko-KR" altLang="en-US" sz="140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스팸 필터링</a:t>
                      </a:r>
                      <a:endParaRPr lang="ko-KR" altLang="en-US" sz="140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장점</a:t>
                      </a:r>
                      <a:endParaRPr lang="ko-KR" altLang="en-US" sz="140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스팸필터링을 유저가 설정 가능</a:t>
                      </a:r>
                      <a:endParaRPr lang="ko-KR" altLang="en-US" sz="14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2056143270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단점</a:t>
                      </a:r>
                      <a:endParaRPr lang="ko-KR" altLang="en-US" sz="140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중요 메일 수령 불가의 가능성</a:t>
                      </a:r>
                      <a:endParaRPr lang="ko-KR" altLang="en-US" sz="14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2102595763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별 분석 도표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7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UnivFlea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48050" y="3014657"/>
            <a:ext cx="2692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University</a:t>
            </a:r>
            <a:endParaRPr lang="ko-KR" alt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4269350" y="2992565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+</a:t>
            </a:r>
            <a:endParaRPr lang="ko-KR" alt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5292080" y="3032757"/>
            <a:ext cx="3154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Flea Market</a:t>
            </a:r>
            <a:endParaRPr lang="ko-KR" altLang="en-US" sz="4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000250"/>
            <a:ext cx="5715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01287" y="5373216"/>
            <a:ext cx="6141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“</a:t>
            </a:r>
            <a:r>
              <a:rPr lang="ko-KR" altLang="en-US" sz="3200" b="1" dirty="0" smtClean="0"/>
              <a:t>학생들을 위한 벼룩시장</a:t>
            </a:r>
            <a:r>
              <a:rPr lang="en-US" altLang="ko-KR" sz="3200" b="1" dirty="0" smtClean="0"/>
              <a:t>”</a:t>
            </a:r>
            <a:r>
              <a:rPr lang="ko-KR" altLang="en-US" sz="3200" b="1" dirty="0" smtClean="0"/>
              <a:t> 서비스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8235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7" grpId="0"/>
      <p:bldP spid="7" grpId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요구사항 정의서</a:t>
            </a:r>
          </a:p>
        </p:txBody>
      </p:sp>
    </p:spTree>
    <p:extLst>
      <p:ext uri="{BB962C8B-B14F-4D97-AF65-F5344CB8AC3E}">
        <p14:creationId xmlns:p14="http://schemas.microsoft.com/office/powerpoint/2010/main" val="33429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xmlns="" id="{7E2E5293-4F43-42F2-8F62-2C962E7AF2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274574"/>
              </p:ext>
            </p:extLst>
          </p:nvPr>
        </p:nvGraphicFramePr>
        <p:xfrm>
          <a:off x="395536" y="1268760"/>
          <a:ext cx="8135938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3A6CA495-5DD7-41E9-9F6B-2FD0A878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 정의서</a:t>
            </a:r>
            <a:endParaRPr lang="ko-KR" altLang="en-US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xmlns="" id="{CFC8D1B8-AE6E-4C30-B235-F644D360C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64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xmlns="" id="{7E2E5293-4F43-42F2-8F62-2C962E7AF2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219193"/>
              </p:ext>
            </p:extLst>
          </p:nvPr>
        </p:nvGraphicFramePr>
        <p:xfrm>
          <a:off x="504031" y="1143843"/>
          <a:ext cx="8135938" cy="559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3A6CA495-5DD7-41E9-9F6B-2FD0A878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/>
              <a:t>요구사항 정의서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xmlns="" id="{CFC8D1B8-AE6E-4C30-B235-F644D360C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39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="" xmlns:a16="http://schemas.microsoft.com/office/drawing/2014/main" id="{7E2E5293-4F43-42F2-8F62-2C962E7AF2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900449"/>
              </p:ext>
            </p:extLst>
          </p:nvPr>
        </p:nvGraphicFramePr>
        <p:xfrm>
          <a:off x="611560" y="1143845"/>
          <a:ext cx="7992888" cy="559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제목 10">
            <a:extLst>
              <a:ext uri="{FF2B5EF4-FFF2-40B4-BE49-F238E27FC236}">
                <a16:creationId xmlns="" xmlns:a16="http://schemas.microsoft.com/office/drawing/2014/main" id="{3A6CA495-5DD7-41E9-9F6B-2FD0A878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정의서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="" xmlns:a16="http://schemas.microsoft.com/office/drawing/2014/main" id="{CFC8D1B8-AE6E-4C30-B235-F644D360C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11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012160" y="18111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벤치마킹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5319" y="2819260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요구사항 정의서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3607" y="3882236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유즈케이스</a:t>
            </a:r>
            <a:r>
              <a:rPr lang="ko-KR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다이어그램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2160" y="4956260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유즈케이스</a:t>
            </a:r>
            <a:r>
              <a:rPr lang="ko-KR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요약 명세서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6167" y="6011996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유즈케이스</a:t>
            </a:r>
            <a:r>
              <a:rPr lang="ko-KR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정의서</a:t>
            </a:r>
            <a:endParaRPr lang="en-US" altLang="ko-KR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34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유즈케이스</a:t>
            </a:r>
            <a:r>
              <a:rPr lang="ko-KR" altLang="en-US" dirty="0"/>
              <a:t>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184252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498" y="0"/>
            <a:ext cx="5701004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D5254B3-9530-4B85-A80E-48B922A18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640"/>
            <a:ext cx="9144000" cy="529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1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유즈케이스</a:t>
            </a:r>
            <a:r>
              <a:rPr lang="ko-KR" altLang="en-US" dirty="0"/>
              <a:t> 요약 명세서</a:t>
            </a:r>
          </a:p>
        </p:txBody>
      </p:sp>
    </p:spTree>
    <p:extLst>
      <p:ext uri="{BB962C8B-B14F-4D97-AF65-F5344CB8AC3E}">
        <p14:creationId xmlns:p14="http://schemas.microsoft.com/office/powerpoint/2010/main" val="147765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ECEA3CEE-11B9-4E90-A505-9BACB978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유즈케이스</a:t>
            </a:r>
            <a:r>
              <a:rPr lang="ko-KR" altLang="en-US" dirty="0" smtClean="0"/>
              <a:t> 요약 명세서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xmlns="" id="{6E8FB9BE-E55A-40F2-8908-5911F709D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내용 개체 틀 13">
            <a:extLst>
              <a:ext uri="{FF2B5EF4-FFF2-40B4-BE49-F238E27FC236}">
                <a16:creationId xmlns:a16="http://schemas.microsoft.com/office/drawing/2014/main" xmlns="" id="{40BCBAE8-CC82-45DD-BD60-A260343B84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356005"/>
              </p:ext>
            </p:extLst>
          </p:nvPr>
        </p:nvGraphicFramePr>
        <p:xfrm>
          <a:off x="518653" y="1484781"/>
          <a:ext cx="8106693" cy="482453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245035">
                  <a:extLst>
                    <a:ext uri="{9D8B030D-6E8A-4147-A177-3AD203B41FA5}">
                      <a16:colId xmlns:a16="http://schemas.microsoft.com/office/drawing/2014/main" xmlns="" val="1648634357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184482770"/>
                    </a:ext>
                  </a:extLst>
                </a:gridCol>
                <a:gridCol w="4455540">
                  <a:extLst>
                    <a:ext uri="{9D8B030D-6E8A-4147-A177-3AD203B41FA5}">
                      <a16:colId xmlns:a16="http://schemas.microsoft.com/office/drawing/2014/main" xmlns="" val="346623934"/>
                    </a:ext>
                  </a:extLst>
                </a:gridCol>
                <a:gridCol w="605918">
                  <a:extLst>
                    <a:ext uri="{9D8B030D-6E8A-4147-A177-3AD203B41FA5}">
                      <a16:colId xmlns:a16="http://schemas.microsoft.com/office/drawing/2014/main" xmlns="" val="2097656090"/>
                    </a:ext>
                  </a:extLst>
                </a:gridCol>
              </a:tblGrid>
              <a:tr h="5752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Use Case NO</a:t>
                      </a:r>
                      <a:endParaRPr lang="ko-KR" sz="1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102" marR="57102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Use Case Name</a:t>
                      </a:r>
                      <a:endParaRPr lang="ko-KR" sz="1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102" marR="57102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Description</a:t>
                      </a:r>
                      <a:endParaRPr lang="ko-KR" sz="1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102" marR="57102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Priority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102" marR="57102" marT="0" marB="0" anchor="ctr"/>
                </a:tc>
                <a:extLst>
                  <a:ext uri="{0D108BD9-81ED-4DB2-BD59-A6C34878D82A}">
                    <a16:rowId xmlns:a16="http://schemas.microsoft.com/office/drawing/2014/main" xmlns="" val="2781816758"/>
                  </a:ext>
                </a:extLst>
              </a:tr>
              <a:tr h="3491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UC0002</a:t>
                      </a:r>
                      <a:endParaRPr lang="ko-KR" sz="1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로그인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사용자가 로그인을 한다 </a:t>
                      </a:r>
                      <a:r>
                        <a:rPr lang="en-US" sz="1500" kern="100">
                          <a:effectLst/>
                        </a:rPr>
                        <a:t>(</a:t>
                      </a:r>
                      <a:r>
                        <a:rPr lang="ko-KR" sz="1500" kern="100">
                          <a:effectLst/>
                        </a:rPr>
                        <a:t>회원인증 필수</a:t>
                      </a:r>
                      <a:r>
                        <a:rPr lang="en-US" sz="1500" kern="100">
                          <a:effectLst/>
                        </a:rPr>
                        <a:t>)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2</a:t>
                      </a:r>
                      <a:endParaRPr lang="ko-KR" sz="1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752358085"/>
                  </a:ext>
                </a:extLst>
              </a:tr>
              <a:tr h="5752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UC0005</a:t>
                      </a:r>
                      <a:endParaRPr lang="ko-KR" sz="1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 dirty="0">
                          <a:effectLst/>
                        </a:rPr>
                        <a:t>학교 수정</a:t>
                      </a:r>
                      <a:endParaRPr lang="ko-KR" sz="1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 dirty="0">
                          <a:effectLst/>
                        </a:rPr>
                        <a:t>관리자가 시스템이 가진 학교목록에 등록된 학교 중</a:t>
                      </a:r>
                      <a:endParaRPr lang="en-US" altLang="ko-KR" sz="15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 dirty="0">
                          <a:effectLst/>
                        </a:rPr>
                        <a:t> 학교를 수정한다</a:t>
                      </a:r>
                      <a:r>
                        <a:rPr lang="en-US" sz="1500" kern="100" dirty="0">
                          <a:effectLst/>
                        </a:rPr>
                        <a:t>.</a:t>
                      </a:r>
                      <a:endParaRPr lang="ko-KR" sz="1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6</a:t>
                      </a:r>
                      <a:endParaRPr lang="ko-KR" sz="1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750805481"/>
                  </a:ext>
                </a:extLst>
              </a:tr>
              <a:tr h="5752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UC0008-2</a:t>
                      </a:r>
                      <a:endParaRPr lang="ko-KR" sz="1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게시판 목록보기 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관리자가 학교 내에 있는 게시판 목록을 확인한다</a:t>
                      </a:r>
                      <a:r>
                        <a:rPr lang="en-US" sz="1500" kern="100">
                          <a:effectLst/>
                        </a:rPr>
                        <a:t>.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11</a:t>
                      </a:r>
                      <a:endParaRPr lang="ko-KR" sz="1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099116297"/>
                  </a:ext>
                </a:extLst>
              </a:tr>
              <a:tr h="5752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UC0016-1</a:t>
                      </a:r>
                      <a:endParaRPr lang="ko-KR" sz="1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게시물 추가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사용자가 게시판 목록에 게시물을 추가한다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23</a:t>
                      </a:r>
                      <a:endParaRPr lang="ko-KR" sz="1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501345905"/>
                  </a:ext>
                </a:extLst>
              </a:tr>
              <a:tr h="3491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UC0029</a:t>
                      </a:r>
                      <a:endParaRPr lang="ko-KR" sz="1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쪽지 전송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회원이 원하는 대상에게 쪽지를 전송한다</a:t>
                      </a:r>
                      <a:r>
                        <a:rPr lang="en-US" sz="1500" kern="100">
                          <a:effectLst/>
                        </a:rPr>
                        <a:t>.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47</a:t>
                      </a:r>
                      <a:endParaRPr lang="ko-KR" sz="1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022234626"/>
                  </a:ext>
                </a:extLst>
              </a:tr>
              <a:tr h="4920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UC0040</a:t>
                      </a:r>
                      <a:endParaRPr lang="ko-KR" sz="1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관리자 추가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관리자가 관리자 추가를 한다</a:t>
                      </a:r>
                      <a:r>
                        <a:rPr lang="en-US" sz="1500" kern="100">
                          <a:effectLst/>
                        </a:rPr>
                        <a:t>.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62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870175934"/>
                  </a:ext>
                </a:extLst>
              </a:tr>
              <a:tr h="4920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UC0041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관리자 수정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관리자가 관리자 수정을 한다</a:t>
                      </a:r>
                      <a:r>
                        <a:rPr lang="en-US" sz="1500" kern="100">
                          <a:effectLst/>
                        </a:rPr>
                        <a:t>.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63</a:t>
                      </a:r>
                      <a:endParaRPr lang="ko-KR" sz="1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054476073"/>
                  </a:ext>
                </a:extLst>
              </a:tr>
              <a:tr h="4920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UC0042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관리자 삭제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관리자가 관리자의 계정을 삭제한다</a:t>
                      </a:r>
                      <a:r>
                        <a:rPr lang="en-US" sz="1500" kern="100">
                          <a:effectLst/>
                        </a:rPr>
                        <a:t>.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64</a:t>
                      </a:r>
                      <a:endParaRPr lang="ko-KR" sz="1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708311346"/>
                  </a:ext>
                </a:extLst>
              </a:tr>
              <a:tr h="3491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UC0048</a:t>
                      </a:r>
                      <a:endParaRPr lang="ko-KR" sz="1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사기 신고 내역 검색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관리자가 신고 내역 검색을 한다</a:t>
                      </a:r>
                      <a:r>
                        <a:rPr lang="en-US" sz="1500" kern="100">
                          <a:effectLst/>
                        </a:rPr>
                        <a:t>. 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70</a:t>
                      </a:r>
                      <a:endParaRPr lang="ko-KR" sz="1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882475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21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유즈케이스</a:t>
            </a:r>
            <a:r>
              <a:rPr lang="ko-KR" altLang="en-US" dirty="0"/>
              <a:t> 정의서</a:t>
            </a:r>
          </a:p>
        </p:txBody>
      </p:sp>
    </p:spTree>
    <p:extLst>
      <p:ext uri="{BB962C8B-B14F-4D97-AF65-F5344CB8AC3E}">
        <p14:creationId xmlns:p14="http://schemas.microsoft.com/office/powerpoint/2010/main" val="368661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xmlns="" id="{CE56F12C-45FF-4356-9C19-5845E32DAB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785180"/>
              </p:ext>
            </p:extLst>
          </p:nvPr>
        </p:nvGraphicFramePr>
        <p:xfrm>
          <a:off x="2860038" y="1196752"/>
          <a:ext cx="3619409" cy="5596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7B463B2-5B93-4785-A03E-6DA746D7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유즈케이스</a:t>
            </a:r>
            <a:r>
              <a:rPr lang="ko-KR" altLang="en-US" dirty="0" smtClean="0"/>
              <a:t> 정의서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3166844-90E3-42D3-B59E-4BB001F0CB88}"/>
              </a:ext>
            </a:extLst>
          </p:cNvPr>
          <p:cNvSpPr txBox="1"/>
          <p:nvPr/>
        </p:nvSpPr>
        <p:spPr>
          <a:xfrm>
            <a:off x="6523846" y="3856797"/>
            <a:ext cx="2736304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300" dirty="0"/>
              <a:t>유효성 검사에 통과하지 못한 경우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033A246-0861-42F7-BEF5-B34DD0A6AF32}"/>
              </a:ext>
            </a:extLst>
          </p:cNvPr>
          <p:cNvSpPr/>
          <p:nvPr/>
        </p:nvSpPr>
        <p:spPr>
          <a:xfrm>
            <a:off x="7028125" y="4138193"/>
            <a:ext cx="1977907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  <a:latin typeface="+mn-ea"/>
              </a:rPr>
              <a:t>“</a:t>
            </a:r>
            <a:r>
              <a:rPr lang="ko-KR" altLang="en-US" sz="1000" dirty="0">
                <a:solidFill>
                  <a:sysClr val="windowText" lastClr="000000"/>
                </a:solidFill>
                <a:latin typeface="+mn-ea"/>
              </a:rPr>
              <a:t>항목명 입력이 잘못되었습니다</a:t>
            </a:r>
            <a:r>
              <a:rPr lang="en-US" altLang="ko-KR" sz="1000" dirty="0">
                <a:solidFill>
                  <a:sysClr val="windowText" lastClr="000000"/>
                </a:solidFill>
                <a:latin typeface="+mn-ea"/>
              </a:rPr>
              <a:t>” </a:t>
            </a:r>
            <a:r>
              <a:rPr lang="ko-KR" altLang="en-US" sz="1000" dirty="0">
                <a:solidFill>
                  <a:sysClr val="windowText" lastClr="000000"/>
                </a:solidFill>
                <a:latin typeface="+mn-ea"/>
              </a:rPr>
              <a:t>라는 메시지 제공</a:t>
            </a:r>
          </a:p>
        </p:txBody>
      </p:sp>
      <p:sp>
        <p:nvSpPr>
          <p:cNvPr id="11" name="화살표: 위로 굽음 10">
            <a:extLst>
              <a:ext uri="{FF2B5EF4-FFF2-40B4-BE49-F238E27FC236}">
                <a16:creationId xmlns:a16="http://schemas.microsoft.com/office/drawing/2014/main" xmlns="" id="{EF2BD0CA-2B09-4287-AC87-C4998733B998}"/>
              </a:ext>
            </a:extLst>
          </p:cNvPr>
          <p:cNvSpPr/>
          <p:nvPr/>
        </p:nvSpPr>
        <p:spPr>
          <a:xfrm rot="16200000">
            <a:off x="6497768" y="2521208"/>
            <a:ext cx="1224136" cy="768704"/>
          </a:xfrm>
          <a:prstGeom prst="bentUpArrow">
            <a:avLst>
              <a:gd name="adj1" fmla="val 29535"/>
              <a:gd name="adj2" fmla="val 25000"/>
              <a:gd name="adj3" fmla="val 38606"/>
            </a:avLst>
          </a:prstGeom>
          <a:solidFill>
            <a:schemeClr val="accent4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4942FD2-E701-4962-B4FD-E329E7A408F9}"/>
              </a:ext>
            </a:extLst>
          </p:cNvPr>
          <p:cNvSpPr txBox="1"/>
          <p:nvPr/>
        </p:nvSpPr>
        <p:spPr>
          <a:xfrm>
            <a:off x="-74017" y="3813316"/>
            <a:ext cx="304442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/>
              <a:t>사용자 입력 항목이 존재하지 않은 경우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376341ED-59AD-4A79-BCFF-A00D057424B8}"/>
              </a:ext>
            </a:extLst>
          </p:cNvPr>
          <p:cNvSpPr/>
          <p:nvPr/>
        </p:nvSpPr>
        <p:spPr>
          <a:xfrm>
            <a:off x="285547" y="4167862"/>
            <a:ext cx="219803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  <a:latin typeface="+mn-ea"/>
              </a:rPr>
              <a:t>“</a:t>
            </a:r>
            <a:r>
              <a:rPr lang="ko-KR" altLang="en-US" sz="1000" dirty="0">
                <a:solidFill>
                  <a:sysClr val="windowText" lastClr="000000"/>
                </a:solidFill>
                <a:latin typeface="+mn-ea"/>
              </a:rPr>
              <a:t>아이디 또는 비밀번호가 잘못되었습니다</a:t>
            </a:r>
            <a:r>
              <a:rPr lang="en-US" altLang="ko-KR" sz="1000" dirty="0">
                <a:solidFill>
                  <a:sysClr val="windowText" lastClr="000000"/>
                </a:solidFill>
                <a:latin typeface="+mn-ea"/>
              </a:rPr>
              <a:t>.” </a:t>
            </a:r>
            <a:r>
              <a:rPr lang="ko-KR" altLang="en-US" sz="1000" dirty="0">
                <a:solidFill>
                  <a:sysClr val="windowText" lastClr="000000"/>
                </a:solidFill>
                <a:latin typeface="+mn-ea"/>
              </a:rPr>
              <a:t>라는 메시지 제공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xmlns="" id="{EE1C79A1-51D7-4D1A-84F2-D56B98F0ECC6}"/>
              </a:ext>
            </a:extLst>
          </p:cNvPr>
          <p:cNvSpPr/>
          <p:nvPr/>
        </p:nvSpPr>
        <p:spPr>
          <a:xfrm rot="12703691">
            <a:off x="2213647" y="4881091"/>
            <a:ext cx="429914" cy="42398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xmlns="" id="{2A68F684-DC98-4FF1-A1AD-6E9ED18708E9}"/>
              </a:ext>
            </a:extLst>
          </p:cNvPr>
          <p:cNvSpPr/>
          <p:nvPr/>
        </p:nvSpPr>
        <p:spPr>
          <a:xfrm rot="20656804">
            <a:off x="6526132" y="4585367"/>
            <a:ext cx="429914" cy="42398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위로 굽음 17">
            <a:extLst>
              <a:ext uri="{FF2B5EF4-FFF2-40B4-BE49-F238E27FC236}">
                <a16:creationId xmlns:a16="http://schemas.microsoft.com/office/drawing/2014/main" xmlns="" id="{1DC10B08-BBAB-44EB-A255-3299D7A95BC6}"/>
              </a:ext>
            </a:extLst>
          </p:cNvPr>
          <p:cNvSpPr/>
          <p:nvPr/>
        </p:nvSpPr>
        <p:spPr>
          <a:xfrm rot="5400000" flipH="1">
            <a:off x="1675390" y="2639801"/>
            <a:ext cx="1224136" cy="768704"/>
          </a:xfrm>
          <a:prstGeom prst="bentUpArrow">
            <a:avLst>
              <a:gd name="adj1" fmla="val 29535"/>
              <a:gd name="adj2" fmla="val 25000"/>
              <a:gd name="adj3" fmla="val 38606"/>
            </a:avLst>
          </a:prstGeom>
          <a:solidFill>
            <a:schemeClr val="accent4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내용 개체 틀 21">
            <a:extLst>
              <a:ext uri="{FF2B5EF4-FFF2-40B4-BE49-F238E27FC236}">
                <a16:creationId xmlns:a16="http://schemas.microsoft.com/office/drawing/2014/main" xmlns="" id="{4B6020F4-8B1D-459B-908F-88301CA05B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F91BA7A7-7A5A-4713-BE29-1D1AE9AF1CA8}"/>
              </a:ext>
            </a:extLst>
          </p:cNvPr>
          <p:cNvSpPr/>
          <p:nvPr/>
        </p:nvSpPr>
        <p:spPr>
          <a:xfrm>
            <a:off x="4418653" y="2155241"/>
            <a:ext cx="720080" cy="274978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설명선: 굽은 선 23">
            <a:extLst>
              <a:ext uri="{FF2B5EF4-FFF2-40B4-BE49-F238E27FC236}">
                <a16:creationId xmlns:a16="http://schemas.microsoft.com/office/drawing/2014/main" xmlns="" id="{F5BE6AE5-F23F-4E1B-A901-75A5A4517021}"/>
              </a:ext>
            </a:extLst>
          </p:cNvPr>
          <p:cNvSpPr/>
          <p:nvPr/>
        </p:nvSpPr>
        <p:spPr>
          <a:xfrm>
            <a:off x="508201" y="1557342"/>
            <a:ext cx="3108042" cy="631795"/>
          </a:xfrm>
          <a:prstGeom prst="borderCallout2">
            <a:avLst>
              <a:gd name="adj1" fmla="val 29258"/>
              <a:gd name="adj2" fmla="val 99822"/>
              <a:gd name="adj3" fmla="val 39512"/>
              <a:gd name="adj4" fmla="val 122309"/>
              <a:gd name="adj5" fmla="val 94576"/>
              <a:gd name="adj6" fmla="val 13994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ysClr val="windowText" lastClr="000000"/>
                </a:solidFill>
              </a:rPr>
              <a:t>아이디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: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회원가입시 입력한 학교 인증 메일과 동일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필수입력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ko-KR" altLang="en-US" sz="1100" dirty="0">
                <a:solidFill>
                  <a:sysClr val="windowText" lastClr="000000"/>
                </a:solidFill>
              </a:rPr>
              <a:t>비밀번호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:8~12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자 이내 영문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숫자 혼합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필수입력</a:t>
            </a:r>
            <a:r>
              <a:rPr lang="en-US" altLang="ko-KR" sz="1100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20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1" grpId="0" animBg="1"/>
      <p:bldP spid="12" grpId="0"/>
      <p:bldP spid="13" grpId="0" animBg="1"/>
      <p:bldP spid="15" grpId="0" animBg="1"/>
      <p:bldP spid="17" grpId="0" animBg="1"/>
      <p:bldP spid="18" grpId="0" animBg="1"/>
      <p:bldP spid="23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</p:spTree>
    <p:extLst>
      <p:ext uri="{BB962C8B-B14F-4D97-AF65-F5344CB8AC3E}">
        <p14:creationId xmlns:p14="http://schemas.microsoft.com/office/powerpoint/2010/main" val="31249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분석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31382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Picture 2" descr="\\nas\HDD1\웹프로젝트(6인)_임호근\6. 분석 다이어그램\07. 분석 다이어그램 설계\분석다이어그램(간략본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58" y="455630"/>
            <a:ext cx="7462573" cy="64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3"/>
          <p:cNvSpPr>
            <a:spLocks noGrp="1"/>
          </p:cNvSpPr>
          <p:nvPr>
            <p:ph sz="quarter" idx="10"/>
          </p:nvPr>
        </p:nvSpPr>
        <p:spPr>
          <a:xfrm>
            <a:off x="496288" y="476672"/>
            <a:ext cx="497069" cy="543277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91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다이어그램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559255" y="3414859"/>
            <a:ext cx="5976664" cy="3271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6573" r="28585" b="26948"/>
          <a:stretch/>
        </p:blipFill>
        <p:spPr bwMode="auto">
          <a:xfrm>
            <a:off x="343219" y="1470721"/>
            <a:ext cx="2864108" cy="3888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9" t="11268" r="30265" b="30300"/>
          <a:stretch/>
        </p:blipFill>
        <p:spPr bwMode="auto">
          <a:xfrm>
            <a:off x="3495359" y="2425323"/>
            <a:ext cx="2487358" cy="197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6" t="12361" r="30275" b="31904"/>
          <a:stretch/>
        </p:blipFill>
        <p:spPr bwMode="auto">
          <a:xfrm>
            <a:off x="6422970" y="2566049"/>
            <a:ext cx="2325494" cy="176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307306"/>
              </p:ext>
            </p:extLst>
          </p:nvPr>
        </p:nvGraphicFramePr>
        <p:xfrm>
          <a:off x="4143430" y="4797152"/>
          <a:ext cx="460503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517"/>
                <a:gridCol w="2302517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상태 유형번호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계정 상태</a:t>
                      </a:r>
                      <a:endParaRPr lang="ko-KR" altLang="en-US" dirty="0"/>
                    </a:p>
                  </a:txBody>
                  <a:tcPr/>
                </a:tc>
              </a:tr>
              <a:tr h="342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정지</a:t>
                      </a:r>
                      <a:endParaRPr lang="ko-KR" altLang="en-US" dirty="0"/>
                    </a:p>
                  </a:txBody>
                  <a:tcPr/>
                </a:tc>
              </a:tr>
              <a:tr h="342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차단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일시 정지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42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중지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영구 정지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42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탈퇴 요청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아래쪽 화살표 9"/>
          <p:cNvSpPr/>
          <p:nvPr/>
        </p:nvSpPr>
        <p:spPr>
          <a:xfrm>
            <a:off x="7392822" y="4329097"/>
            <a:ext cx="385790" cy="398123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7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2160" y="799388"/>
            <a:ext cx="1851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분석 다이어그램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85710" y="1835532"/>
            <a:ext cx="2820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테이블</a:t>
            </a:r>
            <a:r>
              <a:rPr lang="en-US" altLang="ko-K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&amp;</a:t>
            </a:r>
            <a:r>
              <a:rPr lang="ko-KR" altLang="en-US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팩토리</a:t>
            </a:r>
            <a:r>
              <a:rPr lang="en-US" altLang="ko-K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&amp;DAO</a:t>
            </a:r>
            <a:r>
              <a:rPr lang="ko-KR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설계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2160" y="2780928"/>
            <a:ext cx="111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View</a:t>
            </a:r>
            <a:r>
              <a:rPr lang="ko-KR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설계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2160" y="3814432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Bean</a:t>
            </a:r>
            <a:r>
              <a:rPr lang="ko-KR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설계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713212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서블릿</a:t>
            </a:r>
            <a:r>
              <a:rPr lang="ko-KR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서비스 설계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012160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스토리보드</a:t>
            </a:r>
            <a:endParaRPr lang="en-US" altLang="ko-KR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2160" y="5589240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전체 클래스 다이어그램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6425396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시퀀스 다이어그램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다이어그램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1562242" y="3212976"/>
            <a:ext cx="5976664" cy="3271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413562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3" t="10807" r="28897" b="33046"/>
          <a:stretch/>
        </p:blipFill>
        <p:spPr bwMode="auto">
          <a:xfrm>
            <a:off x="3059832" y="2187017"/>
            <a:ext cx="2837468" cy="1819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3" t="11105" r="28549" b="32638"/>
          <a:stretch/>
        </p:blipFill>
        <p:spPr bwMode="auto">
          <a:xfrm>
            <a:off x="5969308" y="2206920"/>
            <a:ext cx="2746224" cy="1819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847625"/>
              </p:ext>
            </p:extLst>
          </p:nvPr>
        </p:nvGraphicFramePr>
        <p:xfrm>
          <a:off x="4452416" y="4797152"/>
          <a:ext cx="41224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1202"/>
                <a:gridCol w="2061202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관리자 유형번호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관리자 유형</a:t>
                      </a:r>
                      <a:endParaRPr lang="ko-KR" altLang="en-US" dirty="0"/>
                    </a:p>
                  </a:txBody>
                  <a:tcPr/>
                </a:tc>
              </a:tr>
              <a:tr h="342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admin </a:t>
                      </a:r>
                      <a:r>
                        <a:rPr lang="ko-KR" altLang="en-US" dirty="0" smtClean="0"/>
                        <a:t>관리자</a:t>
                      </a:r>
                      <a:endParaRPr lang="ko-KR" altLang="en-US" dirty="0"/>
                    </a:p>
                  </a:txBody>
                  <a:tcPr/>
                </a:tc>
              </a:tr>
              <a:tr h="342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일반 관리자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아래쪽 화살표 9"/>
          <p:cNvSpPr/>
          <p:nvPr/>
        </p:nvSpPr>
        <p:spPr>
          <a:xfrm>
            <a:off x="7432879" y="4221087"/>
            <a:ext cx="385790" cy="398123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38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67915" y="1160961"/>
            <a:ext cx="8136904" cy="559673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다이어그램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054067" y="5056393"/>
            <a:ext cx="348408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7" t="9779" r="26531" b="30425"/>
          <a:stretch/>
        </p:blipFill>
        <p:spPr bwMode="auto">
          <a:xfrm>
            <a:off x="822445" y="3944892"/>
            <a:ext cx="2605026" cy="2332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9" t="7399" r="29190" b="27606"/>
          <a:stretch/>
        </p:blipFill>
        <p:spPr bwMode="auto">
          <a:xfrm>
            <a:off x="3967355" y="3845668"/>
            <a:ext cx="2143517" cy="254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0" t="6617" r="28520" b="27403"/>
          <a:stretch/>
        </p:blipFill>
        <p:spPr bwMode="auto">
          <a:xfrm>
            <a:off x="6372200" y="3351906"/>
            <a:ext cx="2281808" cy="3408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2116880" y="3367927"/>
            <a:ext cx="0" cy="69145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7" t="12397" r="30822" b="33255"/>
          <a:stretch/>
        </p:blipFill>
        <p:spPr bwMode="auto">
          <a:xfrm>
            <a:off x="838417" y="1539245"/>
            <a:ext cx="2556552" cy="196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779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solidFill>
            <a:schemeClr val="bg1"/>
          </a:solidFill>
        </p:spPr>
        <p:txBody>
          <a:bodyPr/>
          <a:lstStyle/>
          <a:p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3203848" y="4509120"/>
            <a:ext cx="2088232" cy="57606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059832" y="5439558"/>
            <a:ext cx="2232248" cy="516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895873" y="3212976"/>
            <a:ext cx="0" cy="151216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343465" y="2256478"/>
            <a:ext cx="410624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94" b="23876"/>
          <a:stretch/>
        </p:blipFill>
        <p:spPr bwMode="auto">
          <a:xfrm>
            <a:off x="3305272" y="908830"/>
            <a:ext cx="240942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62" b="29388"/>
          <a:stretch/>
        </p:blipFill>
        <p:spPr bwMode="auto">
          <a:xfrm>
            <a:off x="5982364" y="1052736"/>
            <a:ext cx="2550984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 rotWithShape="1"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28" b="21166"/>
          <a:stretch/>
        </p:blipFill>
        <p:spPr bwMode="auto">
          <a:xfrm>
            <a:off x="323528" y="4024648"/>
            <a:ext cx="3144690" cy="2829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773" y="3494153"/>
            <a:ext cx="3692971" cy="2461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972" y="5085184"/>
            <a:ext cx="3764640" cy="2336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8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90" b="24462"/>
          <a:stretch/>
        </p:blipFill>
        <p:spPr bwMode="auto">
          <a:xfrm>
            <a:off x="557081" y="-50756"/>
            <a:ext cx="2808312" cy="4011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458815"/>
              </p:ext>
            </p:extLst>
          </p:nvPr>
        </p:nvGraphicFramePr>
        <p:xfrm>
          <a:off x="637250" y="836712"/>
          <a:ext cx="7896098" cy="28600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602715"/>
                <a:gridCol w="6293383"/>
              </a:tblGrid>
              <a:tr h="2268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신고번호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신고내용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기타입니다</a:t>
                      </a:r>
                      <a:r>
                        <a:rPr lang="en-US" altLang="ko-KR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다른 사용자를 비방하거나 공격하는 내용이 있습니다</a:t>
                      </a:r>
                      <a:r>
                        <a:rPr lang="en-US" altLang="ko-KR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폭력적인 내용을 포함하고 있습니다</a:t>
                      </a:r>
                      <a:r>
                        <a:rPr lang="en-US" altLang="ko-KR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심한 노출 혹은 성행위 묘사 등 성적으로 불쾌한 자료를 포함하고 있습니다</a:t>
                      </a:r>
                      <a:r>
                        <a:rPr lang="en-US" altLang="ko-KR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다른 사람의 명의를 도용해서 작성된 내용입니다</a:t>
                      </a:r>
                      <a:r>
                        <a:rPr lang="en-US" altLang="ko-KR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스팸입니다</a:t>
                      </a:r>
                      <a:r>
                        <a:rPr lang="en-US" altLang="ko-KR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430773"/>
              </p:ext>
            </p:extLst>
          </p:nvPr>
        </p:nvGraphicFramePr>
        <p:xfrm>
          <a:off x="323528" y="1519074"/>
          <a:ext cx="8604448" cy="22199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252926"/>
                <a:gridCol w="6351522"/>
              </a:tblGrid>
              <a:tr h="293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신고처리유형번호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처리 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미처리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처리 없음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적절한 게시물이라고 판단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게시물 삭제 및 신고 게시물 작성자 처리 없음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계정상태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ko-KR" altLang="en-US" dirty="0" smtClean="0"/>
                        <a:t>정상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게시물 삭제 및 신고 게시물 작성자 </a:t>
                      </a:r>
                      <a:r>
                        <a:rPr lang="ko-KR" altLang="en-US" dirty="0" err="1" smtClean="0"/>
                        <a:t>일시정지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계정상태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ko-KR" altLang="en-US" dirty="0" smtClean="0"/>
                        <a:t>차단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게시물 삭제 및 신고 게시물 작성자 영구정지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계정상태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ko-KR" altLang="en-US" dirty="0" smtClean="0"/>
                        <a:t>중지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92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다이어그램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779912" y="3861048"/>
            <a:ext cx="149577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86" y="1556792"/>
            <a:ext cx="4343294" cy="584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492896"/>
            <a:ext cx="3744489" cy="3414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62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테이블 설계</a:t>
            </a:r>
          </a:p>
        </p:txBody>
      </p:sp>
    </p:spTree>
    <p:extLst>
      <p:ext uri="{BB962C8B-B14F-4D97-AF65-F5344CB8AC3E}">
        <p14:creationId xmlns:p14="http://schemas.microsoft.com/office/powerpoint/2010/main" val="74097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404664"/>
            <a:ext cx="7920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94050"/>
            <a:ext cx="5928965" cy="6215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469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404664"/>
            <a:ext cx="7920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53243" y="548680"/>
            <a:ext cx="7488832" cy="5904656"/>
            <a:chOff x="746144" y="381287"/>
            <a:chExt cx="7488832" cy="5904656"/>
          </a:xfrm>
        </p:grpSpPr>
        <p:sp>
          <p:nvSpPr>
            <p:cNvPr id="8" name="직사각형 7"/>
            <p:cNvSpPr/>
            <p:nvPr/>
          </p:nvSpPr>
          <p:spPr>
            <a:xfrm>
              <a:off x="746144" y="381287"/>
              <a:ext cx="7488832" cy="590465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3200" dirty="0" smtClean="0"/>
            </a:p>
            <a:p>
              <a:r>
                <a:rPr lang="en-US" altLang="ko-KR" sz="3200" dirty="0" smtClean="0"/>
                <a:t>		</a:t>
              </a:r>
              <a:r>
                <a:rPr lang="ko-KR" altLang="en-US" sz="3200" dirty="0" smtClean="0">
                  <a:solidFill>
                    <a:schemeClr val="tx1"/>
                  </a:solidFill>
                </a:rPr>
                <a:t>아이디</a:t>
              </a:r>
              <a:r>
                <a:rPr lang="en-US" altLang="ko-KR" sz="3200" dirty="0" smtClean="0">
                  <a:solidFill>
                    <a:schemeClr val="tx1"/>
                  </a:solidFill>
                </a:rPr>
                <a:t>		</a:t>
              </a:r>
              <a:r>
                <a:rPr lang="en-US" altLang="ko-KR" sz="3200" dirty="0" smtClean="0">
                  <a:solidFill>
                    <a:srgbClr val="FF0000"/>
                  </a:solidFill>
                </a:rPr>
                <a:t>PK</a:t>
              </a:r>
            </a:p>
            <a:p>
              <a:r>
                <a:rPr lang="en-US" altLang="ko-KR" sz="3200" dirty="0" smtClean="0">
                  <a:solidFill>
                    <a:schemeClr val="tx1"/>
                  </a:solidFill>
                </a:rPr>
                <a:t>		</a:t>
              </a:r>
              <a:r>
                <a:rPr lang="ko-KR" altLang="en-US" sz="3200" dirty="0" smtClean="0">
                  <a:solidFill>
                    <a:schemeClr val="tx1"/>
                  </a:solidFill>
                </a:rPr>
                <a:t>비밀번호</a:t>
              </a:r>
              <a:endParaRPr lang="en-US" altLang="ko-KR" sz="3200" dirty="0" smtClean="0">
                <a:solidFill>
                  <a:schemeClr val="tx1"/>
                </a:solidFill>
              </a:endParaRPr>
            </a:p>
            <a:p>
              <a:r>
                <a:rPr lang="en-US" altLang="ko-KR" sz="3200" dirty="0">
                  <a:solidFill>
                    <a:schemeClr val="tx1"/>
                  </a:solidFill>
                </a:rPr>
                <a:t>	</a:t>
              </a:r>
              <a:r>
                <a:rPr lang="en-US" altLang="ko-KR" sz="3200" dirty="0" smtClean="0">
                  <a:solidFill>
                    <a:schemeClr val="tx1"/>
                  </a:solidFill>
                </a:rPr>
                <a:t>	</a:t>
              </a:r>
              <a:r>
                <a:rPr lang="ko-KR" altLang="en-US" sz="3200" dirty="0" smtClean="0">
                  <a:solidFill>
                    <a:schemeClr val="tx1"/>
                  </a:solidFill>
                </a:rPr>
                <a:t>이름</a:t>
              </a:r>
              <a:endParaRPr lang="en-US" altLang="ko-KR" sz="3200" dirty="0" smtClean="0">
                <a:solidFill>
                  <a:schemeClr val="tx1"/>
                </a:solidFill>
              </a:endParaRPr>
            </a:p>
            <a:p>
              <a:r>
                <a:rPr lang="en-US" altLang="ko-KR" sz="3200" dirty="0" smtClean="0">
                  <a:solidFill>
                    <a:schemeClr val="tx1"/>
                  </a:solidFill>
                </a:rPr>
                <a:t>		</a:t>
              </a:r>
              <a:r>
                <a:rPr lang="ko-KR" altLang="en-US" sz="3200" dirty="0" smtClean="0">
                  <a:solidFill>
                    <a:schemeClr val="tx1"/>
                  </a:solidFill>
                </a:rPr>
                <a:t>전화번호</a:t>
              </a:r>
              <a:endParaRPr lang="en-US" altLang="ko-KR" sz="3200" dirty="0" smtClean="0">
                <a:solidFill>
                  <a:schemeClr val="tx1"/>
                </a:solidFill>
              </a:endParaRPr>
            </a:p>
            <a:p>
              <a:r>
                <a:rPr lang="en-US" altLang="ko-KR" sz="3200" dirty="0" smtClean="0">
                  <a:solidFill>
                    <a:schemeClr val="tx1"/>
                  </a:solidFill>
                </a:rPr>
                <a:t>		</a:t>
              </a:r>
              <a:r>
                <a:rPr lang="ko-KR" altLang="en-US" sz="3200" dirty="0" smtClean="0">
                  <a:solidFill>
                    <a:schemeClr val="tx1"/>
                  </a:solidFill>
                </a:rPr>
                <a:t>주소</a:t>
              </a:r>
              <a:endParaRPr lang="en-US" altLang="ko-KR" sz="3200" dirty="0" smtClean="0">
                <a:solidFill>
                  <a:schemeClr val="tx1"/>
                </a:solidFill>
              </a:endParaRPr>
            </a:p>
            <a:p>
              <a:r>
                <a:rPr lang="en-US" altLang="ko-KR" sz="3200" dirty="0" smtClean="0">
                  <a:solidFill>
                    <a:schemeClr val="tx1"/>
                  </a:solidFill>
                </a:rPr>
                <a:t>		</a:t>
              </a:r>
              <a:r>
                <a:rPr lang="ko-KR" altLang="en-US" sz="3200" dirty="0" smtClean="0">
                  <a:solidFill>
                    <a:schemeClr val="tx1"/>
                  </a:solidFill>
                </a:rPr>
                <a:t>닉네임</a:t>
              </a:r>
              <a:endParaRPr lang="en-US" altLang="ko-KR" sz="3200" dirty="0" smtClean="0">
                <a:solidFill>
                  <a:schemeClr val="tx1"/>
                </a:solidFill>
              </a:endParaRPr>
            </a:p>
            <a:p>
              <a:r>
                <a:rPr lang="en-US" altLang="ko-KR" sz="3200" dirty="0" smtClean="0">
                  <a:solidFill>
                    <a:schemeClr val="tx1"/>
                  </a:solidFill>
                </a:rPr>
                <a:t>		</a:t>
              </a:r>
              <a:r>
                <a:rPr lang="ko-KR" altLang="en-US" sz="3200" dirty="0" smtClean="0">
                  <a:solidFill>
                    <a:schemeClr val="tx1"/>
                  </a:solidFill>
                </a:rPr>
                <a:t>학번</a:t>
              </a:r>
              <a:endParaRPr lang="en-US" altLang="ko-KR" sz="3200" dirty="0" smtClean="0">
                <a:solidFill>
                  <a:schemeClr val="tx1"/>
                </a:solidFill>
              </a:endParaRPr>
            </a:p>
            <a:p>
              <a:r>
                <a:rPr lang="en-US" altLang="ko-KR" sz="3200" dirty="0">
                  <a:solidFill>
                    <a:schemeClr val="tx1"/>
                  </a:solidFill>
                </a:rPr>
                <a:t>	</a:t>
              </a:r>
              <a:r>
                <a:rPr lang="en-US" altLang="ko-KR" sz="3200" dirty="0" smtClean="0">
                  <a:solidFill>
                    <a:schemeClr val="tx1"/>
                  </a:solidFill>
                </a:rPr>
                <a:t>	</a:t>
              </a:r>
              <a:r>
                <a:rPr lang="ko-KR" altLang="en-US" sz="3200" dirty="0" smtClean="0">
                  <a:solidFill>
                    <a:schemeClr val="tx1"/>
                  </a:solidFill>
                </a:rPr>
                <a:t>학교 정보</a:t>
              </a:r>
              <a:r>
                <a:rPr lang="en-US" altLang="ko-KR" sz="3200" dirty="0" smtClean="0">
                  <a:solidFill>
                    <a:schemeClr val="tx1"/>
                  </a:solidFill>
                </a:rPr>
                <a:t>		</a:t>
              </a:r>
              <a:r>
                <a:rPr lang="en-US" altLang="ko-KR" sz="3200" dirty="0" smtClean="0">
                  <a:solidFill>
                    <a:schemeClr val="accent1"/>
                  </a:solidFill>
                </a:rPr>
                <a:t>FK</a:t>
              </a:r>
            </a:p>
            <a:p>
              <a:r>
                <a:rPr lang="en-US" altLang="ko-KR" sz="3200" dirty="0">
                  <a:solidFill>
                    <a:schemeClr val="tx1"/>
                  </a:solidFill>
                </a:rPr>
                <a:t>	</a:t>
              </a:r>
              <a:r>
                <a:rPr lang="en-US" altLang="ko-KR" sz="3200" dirty="0" smtClean="0">
                  <a:solidFill>
                    <a:schemeClr val="tx1"/>
                  </a:solidFill>
                </a:rPr>
                <a:t>	</a:t>
              </a:r>
              <a:r>
                <a:rPr lang="ko-KR" altLang="en-US" sz="3200" dirty="0" smtClean="0">
                  <a:solidFill>
                    <a:schemeClr val="tx1"/>
                  </a:solidFill>
                </a:rPr>
                <a:t>상태코드</a:t>
              </a:r>
              <a:r>
                <a:rPr lang="en-US" altLang="ko-KR" sz="3200" dirty="0" smtClean="0">
                  <a:solidFill>
                    <a:schemeClr val="tx1"/>
                  </a:solidFill>
                </a:rPr>
                <a:t>		</a:t>
              </a:r>
              <a:r>
                <a:rPr lang="en-US" altLang="ko-KR" sz="3200" dirty="0" smtClean="0">
                  <a:solidFill>
                    <a:schemeClr val="accent1"/>
                  </a:solidFill>
                </a:rPr>
                <a:t>FK</a:t>
              </a:r>
              <a:endParaRPr lang="ko-KR" altLang="en-US" sz="3200" dirty="0">
                <a:solidFill>
                  <a:schemeClr val="accent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46144" y="404664"/>
              <a:ext cx="7458507" cy="864096"/>
            </a:xfrm>
            <a:prstGeom prst="rect">
              <a:avLst/>
            </a:prstGeom>
            <a:solidFill>
              <a:srgbClr val="373B46"/>
            </a:solidFill>
            <a:ln>
              <a:solidFill>
                <a:srgbClr val="373B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 err="1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member_tb</a:t>
              </a:r>
              <a:r>
                <a:rPr lang="en-US" altLang="ko-KR" sz="44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</a:t>
              </a:r>
              <a:r>
                <a:rPr lang="ko-KR" altLang="en-US" sz="44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멤버</a:t>
              </a:r>
              <a:r>
                <a:rPr lang="en-US" altLang="ko-KR" sz="44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)</a:t>
              </a:r>
              <a:endParaRPr lang="ko-KR" altLang="en-US" sz="4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10" name="Picture 6" descr="key 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02" y="1436153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key 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8691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key 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92" y="5445224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4624"/>
            <a:ext cx="8424935" cy="712879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45415" y="1163852"/>
            <a:ext cx="5410760" cy="8918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create(</a:t>
            </a:r>
            <a:r>
              <a:rPr lang="en-US" altLang="ko-KR" sz="2400" dirty="0" err="1" smtClean="0"/>
              <a:t>MemberVo:MemberVO</a:t>
            </a:r>
            <a:r>
              <a:rPr lang="en-US" altLang="ko-KR" sz="2400" dirty="0" smtClean="0"/>
              <a:t>) : </a:t>
            </a:r>
            <a:r>
              <a:rPr lang="en-US" altLang="ko-KR" sz="2400" dirty="0" err="1" smtClean="0"/>
              <a:t>boolean</a:t>
            </a:r>
            <a:endParaRPr lang="ko-KR" altLang="en-US" sz="2400" dirty="0"/>
          </a:p>
        </p:txBody>
      </p:sp>
      <p:sp>
        <p:nvSpPr>
          <p:cNvPr id="17" name="직사각형 16"/>
          <p:cNvSpPr/>
          <p:nvPr/>
        </p:nvSpPr>
        <p:spPr>
          <a:xfrm>
            <a:off x="664906" y="2060848"/>
            <a:ext cx="5400600" cy="8918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/>
              <a:t>readById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id:String</a:t>
            </a:r>
            <a:r>
              <a:rPr lang="en-US" altLang="ko-KR" sz="2400" dirty="0" smtClean="0"/>
              <a:t>) : </a:t>
            </a:r>
            <a:r>
              <a:rPr lang="en-US" altLang="ko-KR" sz="2400" dirty="0" err="1" smtClean="0"/>
              <a:t>MemberVO</a:t>
            </a:r>
            <a:endParaRPr lang="ko-KR" altLang="en-US" sz="2400" dirty="0"/>
          </a:p>
        </p:txBody>
      </p:sp>
      <p:sp>
        <p:nvSpPr>
          <p:cNvPr id="18" name="직사각형 17"/>
          <p:cNvSpPr/>
          <p:nvPr/>
        </p:nvSpPr>
        <p:spPr>
          <a:xfrm>
            <a:off x="661291" y="4265369"/>
            <a:ext cx="6700359" cy="8918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/>
              <a:t>updateVoById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id:String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schoolCode:String</a:t>
            </a:r>
            <a:r>
              <a:rPr lang="en-US" altLang="ko-KR" sz="2400" dirty="0" smtClean="0"/>
              <a:t>): </a:t>
            </a:r>
            <a:r>
              <a:rPr lang="en-US" altLang="ko-KR" sz="2400" dirty="0" err="1" smtClean="0"/>
              <a:t>boolean</a:t>
            </a:r>
            <a:endParaRPr lang="ko-KR" altLang="en-US" sz="2400" dirty="0"/>
          </a:p>
        </p:txBody>
      </p:sp>
      <p:sp>
        <p:nvSpPr>
          <p:cNvPr id="19" name="직사각형 18"/>
          <p:cNvSpPr/>
          <p:nvPr/>
        </p:nvSpPr>
        <p:spPr>
          <a:xfrm>
            <a:off x="683569" y="5373216"/>
            <a:ext cx="4392487" cy="8918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/>
              <a:t>deleteById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id:String</a:t>
            </a:r>
            <a:r>
              <a:rPr lang="en-US" altLang="ko-KR" sz="2400" dirty="0" smtClean="0"/>
              <a:t>) : </a:t>
            </a:r>
            <a:r>
              <a:rPr lang="en-US" altLang="ko-KR" sz="2400" dirty="0" err="1" smtClean="0"/>
              <a:t>boolean</a:t>
            </a:r>
            <a:endParaRPr lang="ko-KR" altLang="en-US" sz="2400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4" r="21510" b="24286"/>
          <a:stretch/>
        </p:blipFill>
        <p:spPr bwMode="auto">
          <a:xfrm>
            <a:off x="242189" y="361458"/>
            <a:ext cx="8352928" cy="636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61291" y="1652177"/>
            <a:ext cx="4342757" cy="6246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ㅍ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45415" y="3356992"/>
            <a:ext cx="6590881" cy="2016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61291" y="5346442"/>
            <a:ext cx="7480784" cy="1106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64906" y="2280185"/>
            <a:ext cx="4342757" cy="10768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ㅍ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82748" y="1681644"/>
            <a:ext cx="1341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create()</a:t>
            </a:r>
            <a:endParaRPr lang="ko-KR" alt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302491" y="2556978"/>
            <a:ext cx="108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read()</a:t>
            </a:r>
            <a:endParaRPr lang="ko-KR" alt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724128" y="3472840"/>
            <a:ext cx="1462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update()</a:t>
            </a:r>
            <a:endParaRPr lang="ko-KR" alt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749125" y="5445224"/>
            <a:ext cx="1351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delete()</a:t>
            </a:r>
            <a:endParaRPr lang="ko-KR" altLang="en-US" sz="2800" b="1" dirty="0"/>
          </a:p>
        </p:txBody>
      </p:sp>
      <p:sp>
        <p:nvSpPr>
          <p:cNvPr id="30" name="직사각형 29"/>
          <p:cNvSpPr/>
          <p:nvPr/>
        </p:nvSpPr>
        <p:spPr>
          <a:xfrm>
            <a:off x="2987824" y="413995"/>
            <a:ext cx="2664296" cy="324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MemberQuesryFactory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987824" y="413995"/>
            <a:ext cx="2664296" cy="3240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MemberDAO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00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5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 animBg="1"/>
      <p:bldP spid="30" grpId="1" animBg="1"/>
      <p:bldP spid="3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404664"/>
            <a:ext cx="7920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53243" y="548680"/>
            <a:ext cx="7488832" cy="5904656"/>
            <a:chOff x="746144" y="381287"/>
            <a:chExt cx="7488832" cy="5904656"/>
          </a:xfrm>
        </p:grpSpPr>
        <p:sp>
          <p:nvSpPr>
            <p:cNvPr id="8" name="직사각형 7"/>
            <p:cNvSpPr/>
            <p:nvPr/>
          </p:nvSpPr>
          <p:spPr>
            <a:xfrm>
              <a:off x="746144" y="381287"/>
              <a:ext cx="7488832" cy="590465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3200" dirty="0" smtClean="0"/>
            </a:p>
            <a:p>
              <a:r>
                <a:rPr lang="en-US" altLang="ko-KR" sz="3200" dirty="0" smtClean="0"/>
                <a:t>		</a:t>
              </a:r>
              <a:r>
                <a:rPr lang="ko-KR" altLang="en-US" sz="3200" dirty="0" smtClean="0">
                  <a:solidFill>
                    <a:schemeClr val="tx1"/>
                  </a:solidFill>
                </a:rPr>
                <a:t>게시물 번호</a:t>
              </a:r>
              <a:r>
                <a:rPr lang="en-US" altLang="ko-KR" sz="3200" dirty="0">
                  <a:solidFill>
                    <a:schemeClr val="tx1"/>
                  </a:solidFill>
                </a:rPr>
                <a:t>	</a:t>
              </a:r>
              <a:r>
                <a:rPr lang="en-US" altLang="ko-KR" sz="3200" dirty="0" smtClean="0">
                  <a:solidFill>
                    <a:srgbClr val="FF0000"/>
                  </a:solidFill>
                </a:rPr>
                <a:t>PK</a:t>
              </a:r>
              <a:endParaRPr lang="en-US" altLang="ko-KR" sz="3200" dirty="0" smtClean="0">
                <a:solidFill>
                  <a:schemeClr val="tx1"/>
                </a:solidFill>
              </a:endParaRPr>
            </a:p>
            <a:p>
              <a:r>
                <a:rPr lang="en-US" altLang="ko-KR" sz="3200" dirty="0" smtClean="0">
                  <a:solidFill>
                    <a:schemeClr val="tx1"/>
                  </a:solidFill>
                </a:rPr>
                <a:t>		</a:t>
              </a:r>
              <a:r>
                <a:rPr lang="ko-KR" altLang="en-US" sz="3200" dirty="0" smtClean="0">
                  <a:solidFill>
                    <a:schemeClr val="tx1"/>
                  </a:solidFill>
                </a:rPr>
                <a:t>게시물 제목</a:t>
              </a:r>
              <a:endParaRPr lang="en-US" altLang="ko-KR" sz="3200" dirty="0" smtClean="0">
                <a:solidFill>
                  <a:schemeClr val="tx1"/>
                </a:solidFill>
              </a:endParaRPr>
            </a:p>
            <a:p>
              <a:r>
                <a:rPr lang="en-US" altLang="ko-KR" sz="3200" dirty="0" smtClean="0">
                  <a:solidFill>
                    <a:schemeClr val="tx1"/>
                  </a:solidFill>
                </a:rPr>
                <a:t>	</a:t>
              </a:r>
              <a:r>
                <a:rPr lang="en-US" altLang="ko-KR" sz="3200" dirty="0">
                  <a:solidFill>
                    <a:schemeClr val="tx1"/>
                  </a:solidFill>
                </a:rPr>
                <a:t>	</a:t>
              </a:r>
              <a:r>
                <a:rPr lang="ko-KR" altLang="en-US" sz="3200" dirty="0" smtClean="0">
                  <a:solidFill>
                    <a:schemeClr val="tx1"/>
                  </a:solidFill>
                </a:rPr>
                <a:t>작성자 아이디</a:t>
              </a:r>
              <a:r>
                <a:rPr lang="en-US" altLang="ko-KR" sz="3200" dirty="0" smtClean="0">
                  <a:solidFill>
                    <a:schemeClr val="tx1"/>
                  </a:solidFill>
                </a:rPr>
                <a:t>	</a:t>
              </a:r>
              <a:r>
                <a:rPr lang="en-US" altLang="ko-KR" sz="3200" dirty="0" smtClean="0">
                  <a:solidFill>
                    <a:schemeClr val="accent1"/>
                  </a:solidFill>
                </a:rPr>
                <a:t>FK</a:t>
              </a:r>
              <a:endParaRPr lang="en-US" altLang="ko-KR" sz="3200" dirty="0" smtClean="0">
                <a:solidFill>
                  <a:schemeClr val="tx1"/>
                </a:solidFill>
              </a:endParaRPr>
            </a:p>
            <a:p>
              <a:r>
                <a:rPr lang="en-US" altLang="ko-KR" sz="3200" dirty="0" smtClean="0">
                  <a:solidFill>
                    <a:schemeClr val="tx1"/>
                  </a:solidFill>
                </a:rPr>
                <a:t>		</a:t>
              </a:r>
              <a:r>
                <a:rPr lang="ko-KR" altLang="en-US" sz="3200" dirty="0" smtClean="0">
                  <a:solidFill>
                    <a:schemeClr val="tx1"/>
                  </a:solidFill>
                </a:rPr>
                <a:t>작성일자</a:t>
              </a:r>
              <a:endParaRPr lang="en-US" altLang="ko-KR" sz="3200" dirty="0" smtClean="0">
                <a:solidFill>
                  <a:schemeClr val="tx1"/>
                </a:solidFill>
              </a:endParaRPr>
            </a:p>
            <a:p>
              <a:r>
                <a:rPr lang="en-US" altLang="ko-KR" sz="3200" dirty="0">
                  <a:solidFill>
                    <a:schemeClr val="tx1"/>
                  </a:solidFill>
                </a:rPr>
                <a:t>	</a:t>
              </a:r>
              <a:r>
                <a:rPr lang="en-US" altLang="ko-KR" sz="3200" dirty="0" smtClean="0">
                  <a:solidFill>
                    <a:schemeClr val="tx1"/>
                  </a:solidFill>
                </a:rPr>
                <a:t>	</a:t>
              </a:r>
              <a:r>
                <a:rPr lang="ko-KR" altLang="en-US" sz="3200" dirty="0" smtClean="0">
                  <a:solidFill>
                    <a:schemeClr val="tx1"/>
                  </a:solidFill>
                </a:rPr>
                <a:t>게시물 내용</a:t>
              </a:r>
              <a:r>
                <a:rPr lang="en-US" altLang="ko-KR" sz="3200" dirty="0" smtClean="0">
                  <a:solidFill>
                    <a:schemeClr val="tx1"/>
                  </a:solidFill>
                </a:rPr>
                <a:t>	</a:t>
              </a:r>
              <a:r>
                <a:rPr lang="en-US" altLang="ko-KR" sz="3200" dirty="0" smtClean="0">
                  <a:solidFill>
                    <a:schemeClr val="accent1"/>
                  </a:solidFill>
                </a:rPr>
                <a:t> </a:t>
              </a:r>
              <a:r>
                <a:rPr lang="en-US" altLang="ko-KR" sz="3200" dirty="0">
                  <a:solidFill>
                    <a:schemeClr val="accent1"/>
                  </a:solidFill>
                </a:rPr>
                <a:t>	</a:t>
              </a:r>
              <a:r>
                <a:rPr lang="en-US" altLang="ko-KR" sz="3200" dirty="0" smtClean="0">
                  <a:solidFill>
                    <a:schemeClr val="accent1"/>
                  </a:solidFill>
                </a:rPr>
                <a:t>	</a:t>
              </a:r>
            </a:p>
            <a:p>
              <a:r>
                <a:rPr lang="en-US" altLang="ko-KR" sz="3200" dirty="0" smtClean="0">
                  <a:solidFill>
                    <a:schemeClr val="tx1"/>
                  </a:solidFill>
                </a:rPr>
                <a:t>		</a:t>
              </a:r>
              <a:r>
                <a:rPr lang="ko-KR" altLang="en-US" sz="3200" dirty="0" smtClean="0">
                  <a:solidFill>
                    <a:schemeClr val="tx1"/>
                  </a:solidFill>
                </a:rPr>
                <a:t>첨부파일</a:t>
              </a:r>
              <a:r>
                <a:rPr lang="en-US" altLang="ko-KR" sz="3200" dirty="0">
                  <a:solidFill>
                    <a:schemeClr val="tx1"/>
                  </a:solidFill>
                </a:rPr>
                <a:t>	</a:t>
              </a:r>
              <a:endParaRPr lang="en-US" altLang="ko-KR" sz="3200" dirty="0" smtClean="0">
                <a:solidFill>
                  <a:schemeClr val="accent1"/>
                </a:solidFill>
              </a:endParaRPr>
            </a:p>
            <a:p>
              <a:r>
                <a:rPr lang="en-US" altLang="ko-KR" sz="3200" dirty="0">
                  <a:solidFill>
                    <a:schemeClr val="accent1"/>
                  </a:solidFill>
                </a:rPr>
                <a:t>	</a:t>
              </a:r>
              <a:r>
                <a:rPr lang="en-US" altLang="ko-KR" sz="3200" dirty="0" smtClean="0">
                  <a:solidFill>
                    <a:schemeClr val="accent1"/>
                  </a:solidFill>
                </a:rPr>
                <a:t>	</a:t>
              </a:r>
              <a:r>
                <a:rPr lang="ko-KR" altLang="en-US" sz="3200" dirty="0">
                  <a:solidFill>
                    <a:schemeClr val="tx1"/>
                  </a:solidFill>
                </a:rPr>
                <a:t>게시판 </a:t>
              </a:r>
              <a:r>
                <a:rPr lang="ko-KR" altLang="en-US" sz="3200" dirty="0" smtClean="0">
                  <a:solidFill>
                    <a:schemeClr val="tx1"/>
                  </a:solidFill>
                </a:rPr>
                <a:t>번호</a:t>
              </a:r>
              <a:r>
                <a:rPr lang="en-US" altLang="ko-KR" sz="3200" dirty="0" smtClean="0">
                  <a:solidFill>
                    <a:schemeClr val="tx1"/>
                  </a:solidFill>
                </a:rPr>
                <a:t>	</a:t>
              </a:r>
              <a:r>
                <a:rPr lang="en-US" altLang="ko-KR" sz="3200" dirty="0" smtClean="0">
                  <a:solidFill>
                    <a:schemeClr val="accent1"/>
                  </a:solidFill>
                </a:rPr>
                <a:t>FK</a:t>
              </a:r>
              <a:endParaRPr lang="en-US" altLang="ko-KR" sz="32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46144" y="404664"/>
              <a:ext cx="7458507" cy="864096"/>
            </a:xfrm>
            <a:prstGeom prst="rect">
              <a:avLst/>
            </a:prstGeom>
            <a:solidFill>
              <a:srgbClr val="373B46"/>
            </a:solidFill>
            <a:ln>
              <a:solidFill>
                <a:srgbClr val="373B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 err="1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post_tb</a:t>
              </a:r>
              <a:r>
                <a:rPr lang="en-US" altLang="ko-KR" sz="44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</a:t>
              </a:r>
              <a:r>
                <a:rPr lang="ko-KR" altLang="en-US" sz="44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게시물</a:t>
              </a:r>
              <a:r>
                <a:rPr lang="en-US" altLang="ko-KR" sz="44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)</a:t>
              </a:r>
              <a:endParaRPr lang="ko-KR" altLang="en-US" sz="4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11" name="Picture 6" descr="key 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73" y="198884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key 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17" y="2852936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key 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10" y="48691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61" b="22711"/>
          <a:stretch/>
        </p:blipFill>
        <p:spPr bwMode="auto">
          <a:xfrm>
            <a:off x="251520" y="126787"/>
            <a:ext cx="8064896" cy="660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53243" y="1679509"/>
            <a:ext cx="4779810" cy="7053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Create(</a:t>
            </a:r>
            <a:r>
              <a:rPr lang="en-US" altLang="ko-KR" sz="2400" dirty="0" err="1" smtClean="0"/>
              <a:t>postVo:PostVO</a:t>
            </a:r>
            <a:r>
              <a:rPr lang="en-US" altLang="ko-KR" sz="2400" dirty="0" smtClean="0"/>
              <a:t>): </a:t>
            </a:r>
            <a:r>
              <a:rPr lang="en-US" altLang="ko-KR" sz="2400" dirty="0" err="1" smtClean="0"/>
              <a:t>boolean</a:t>
            </a:r>
            <a:endParaRPr lang="ko-KR" altLang="en-US" sz="2400" dirty="0"/>
          </a:p>
        </p:txBody>
      </p:sp>
      <p:sp>
        <p:nvSpPr>
          <p:cNvPr id="16" name="직사각형 15"/>
          <p:cNvSpPr/>
          <p:nvPr/>
        </p:nvSpPr>
        <p:spPr>
          <a:xfrm>
            <a:off x="634379" y="2384884"/>
            <a:ext cx="6048672" cy="7053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/>
              <a:t>readByPostNum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postNum:PostVO</a:t>
            </a:r>
            <a:r>
              <a:rPr lang="en-US" altLang="ko-KR" sz="2400" dirty="0" smtClean="0"/>
              <a:t>): </a:t>
            </a:r>
            <a:r>
              <a:rPr lang="en-US" altLang="ko-KR" sz="2400" dirty="0" err="1" smtClean="0"/>
              <a:t>boolean</a:t>
            </a:r>
            <a:endParaRPr lang="ko-KR" altLang="en-US" sz="2400" dirty="0"/>
          </a:p>
        </p:txBody>
      </p:sp>
      <p:sp>
        <p:nvSpPr>
          <p:cNvPr id="17" name="직사각형 16"/>
          <p:cNvSpPr/>
          <p:nvPr/>
        </p:nvSpPr>
        <p:spPr>
          <a:xfrm>
            <a:off x="653243" y="3356992"/>
            <a:ext cx="6048672" cy="7053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/>
              <a:t>readAll</a:t>
            </a:r>
            <a:r>
              <a:rPr lang="en-US" altLang="ko-KR" sz="2400" dirty="0" smtClean="0"/>
              <a:t>():List&lt;</a:t>
            </a:r>
            <a:r>
              <a:rPr lang="en-US" altLang="ko-KR" sz="2400" dirty="0" err="1" smtClean="0"/>
              <a:t>PostVO</a:t>
            </a:r>
            <a:r>
              <a:rPr lang="en-US" altLang="ko-KR" sz="2400" dirty="0" smtClean="0"/>
              <a:t>&gt;</a:t>
            </a:r>
            <a:endParaRPr lang="ko-KR" altLang="en-US" sz="2400" dirty="0"/>
          </a:p>
        </p:txBody>
      </p:sp>
      <p:sp>
        <p:nvSpPr>
          <p:cNvPr id="18" name="직사각형 17"/>
          <p:cNvSpPr/>
          <p:nvPr/>
        </p:nvSpPr>
        <p:spPr>
          <a:xfrm>
            <a:off x="611662" y="4037621"/>
            <a:ext cx="7879197" cy="7053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/>
              <a:t>updateVoByPostNum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postNum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postVo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PostVO</a:t>
            </a:r>
            <a:r>
              <a:rPr lang="en-US" altLang="ko-KR" sz="2400" dirty="0" smtClean="0"/>
              <a:t>): </a:t>
            </a:r>
            <a:r>
              <a:rPr lang="en-US" altLang="ko-KR" sz="2400" dirty="0" err="1" smtClean="0"/>
              <a:t>boolean</a:t>
            </a:r>
            <a:endParaRPr lang="ko-KR" altLang="en-US" sz="2400" dirty="0"/>
          </a:p>
        </p:txBody>
      </p:sp>
      <p:sp>
        <p:nvSpPr>
          <p:cNvPr id="19" name="직사각형 18"/>
          <p:cNvSpPr/>
          <p:nvPr/>
        </p:nvSpPr>
        <p:spPr>
          <a:xfrm>
            <a:off x="611661" y="5013176"/>
            <a:ext cx="6071389" cy="7053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/>
              <a:t>deleteByPostNum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postNum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) : </a:t>
            </a:r>
            <a:r>
              <a:rPr lang="en-US" altLang="ko-KR" sz="2400" dirty="0" err="1" smtClean="0"/>
              <a:t>boolean</a:t>
            </a:r>
            <a:endParaRPr lang="ko-KR" altLang="en-US" sz="2400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" t="51062" r="53350"/>
          <a:stretch/>
        </p:blipFill>
        <p:spPr bwMode="auto">
          <a:xfrm>
            <a:off x="537703" y="476672"/>
            <a:ext cx="8110374" cy="616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619977" y="1903089"/>
            <a:ext cx="4528087" cy="481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ㅍ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20072" y="1887215"/>
            <a:ext cx="115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create()</a:t>
            </a:r>
            <a:endParaRPr lang="ko-KR" altLang="en-US" sz="2400" dirty="0"/>
          </a:p>
        </p:txBody>
      </p:sp>
      <p:sp>
        <p:nvSpPr>
          <p:cNvPr id="23" name="직사각형 22"/>
          <p:cNvSpPr/>
          <p:nvPr/>
        </p:nvSpPr>
        <p:spPr>
          <a:xfrm>
            <a:off x="619977" y="2390786"/>
            <a:ext cx="5248167" cy="1646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ㅍ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926837" y="2399793"/>
            <a:ext cx="937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read()</a:t>
            </a:r>
            <a:endParaRPr lang="ko-KR" altLang="en-US" sz="2400" dirty="0"/>
          </a:p>
        </p:txBody>
      </p:sp>
      <p:sp>
        <p:nvSpPr>
          <p:cNvPr id="25" name="직사각형 24"/>
          <p:cNvSpPr/>
          <p:nvPr/>
        </p:nvSpPr>
        <p:spPr>
          <a:xfrm>
            <a:off x="634379" y="4037620"/>
            <a:ext cx="7249989" cy="975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ㅍ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66530" y="3443757"/>
            <a:ext cx="1254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update()</a:t>
            </a:r>
            <a:endParaRPr lang="ko-KR" altLang="en-US" sz="2400" dirty="0"/>
          </a:p>
        </p:txBody>
      </p:sp>
      <p:sp>
        <p:nvSpPr>
          <p:cNvPr id="27" name="직사각형 26"/>
          <p:cNvSpPr/>
          <p:nvPr/>
        </p:nvSpPr>
        <p:spPr>
          <a:xfrm>
            <a:off x="634378" y="5013176"/>
            <a:ext cx="7249989" cy="1224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ㅍ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635559" y="5156077"/>
            <a:ext cx="1162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delete()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10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15" grpId="0"/>
      <p:bldP spid="23" grpId="0" animBg="1"/>
      <p:bldP spid="24" grpId="0"/>
      <p:bldP spid="25" grpId="0" animBg="1"/>
      <p:bldP spid="26" grpId="0"/>
      <p:bldP spid="27" grpId="0" animBg="1"/>
      <p:bldP spid="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404664"/>
            <a:ext cx="7920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53243" y="548680"/>
            <a:ext cx="7488832" cy="5904656"/>
            <a:chOff x="746144" y="381287"/>
            <a:chExt cx="7488832" cy="5904656"/>
          </a:xfrm>
        </p:grpSpPr>
        <p:sp>
          <p:nvSpPr>
            <p:cNvPr id="8" name="직사각형 7"/>
            <p:cNvSpPr/>
            <p:nvPr/>
          </p:nvSpPr>
          <p:spPr>
            <a:xfrm>
              <a:off x="746144" y="381287"/>
              <a:ext cx="7488832" cy="590465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3200" dirty="0" smtClean="0"/>
            </a:p>
            <a:p>
              <a:r>
                <a:rPr lang="en-US" altLang="ko-KR" sz="3200" dirty="0" smtClean="0"/>
                <a:t>		</a:t>
              </a:r>
              <a:r>
                <a:rPr lang="ko-KR" altLang="en-US" sz="3200" dirty="0" smtClean="0">
                  <a:solidFill>
                    <a:schemeClr val="tx1"/>
                  </a:solidFill>
                </a:rPr>
                <a:t>쪽지 번호</a:t>
              </a:r>
              <a:r>
                <a:rPr lang="en-US" altLang="ko-KR" sz="3200" dirty="0">
                  <a:solidFill>
                    <a:schemeClr val="tx1"/>
                  </a:solidFill>
                </a:rPr>
                <a:t>	</a:t>
              </a:r>
              <a:r>
                <a:rPr lang="en-US" altLang="ko-KR" sz="3200" dirty="0" smtClean="0">
                  <a:solidFill>
                    <a:schemeClr val="tx1"/>
                  </a:solidFill>
                </a:rPr>
                <a:t>	</a:t>
              </a:r>
              <a:r>
                <a:rPr lang="en-US" altLang="ko-KR" sz="3200" dirty="0" smtClean="0">
                  <a:solidFill>
                    <a:srgbClr val="FF0000"/>
                  </a:solidFill>
                </a:rPr>
                <a:t>PK</a:t>
              </a:r>
            </a:p>
            <a:p>
              <a:r>
                <a:rPr lang="en-US" altLang="ko-KR" sz="3200" dirty="0" smtClean="0">
                  <a:solidFill>
                    <a:schemeClr val="tx1"/>
                  </a:solidFill>
                </a:rPr>
                <a:t>		</a:t>
              </a:r>
              <a:r>
                <a:rPr lang="ko-KR" altLang="en-US" sz="3200" dirty="0" smtClean="0">
                  <a:solidFill>
                    <a:schemeClr val="tx1"/>
                  </a:solidFill>
                </a:rPr>
                <a:t>보낸 사람 아이디</a:t>
              </a:r>
              <a:r>
                <a:rPr lang="en-US" altLang="ko-KR" sz="3200" dirty="0" smtClean="0">
                  <a:solidFill>
                    <a:schemeClr val="tx1"/>
                  </a:solidFill>
                </a:rPr>
                <a:t>	</a:t>
              </a:r>
              <a:r>
                <a:rPr lang="en-US" altLang="ko-KR" sz="3200" dirty="0" smtClean="0">
                  <a:solidFill>
                    <a:schemeClr val="accent1"/>
                  </a:solidFill>
                </a:rPr>
                <a:t>FK</a:t>
              </a:r>
              <a:endParaRPr lang="en-US" altLang="ko-KR" sz="3200" dirty="0" smtClean="0">
                <a:solidFill>
                  <a:schemeClr val="tx1"/>
                </a:solidFill>
              </a:endParaRPr>
            </a:p>
            <a:p>
              <a:r>
                <a:rPr lang="en-US" altLang="ko-KR" sz="3200" dirty="0">
                  <a:solidFill>
                    <a:schemeClr val="tx1"/>
                  </a:solidFill>
                </a:rPr>
                <a:t>	</a:t>
              </a:r>
              <a:r>
                <a:rPr lang="en-US" altLang="ko-KR" sz="3200" dirty="0" smtClean="0">
                  <a:solidFill>
                    <a:schemeClr val="tx1"/>
                  </a:solidFill>
                </a:rPr>
                <a:t>	</a:t>
              </a:r>
              <a:r>
                <a:rPr lang="ko-KR" altLang="en-US" sz="3200" dirty="0" smtClean="0">
                  <a:solidFill>
                    <a:schemeClr val="tx1"/>
                  </a:solidFill>
                </a:rPr>
                <a:t>받는 사람 아이디</a:t>
              </a:r>
              <a:r>
                <a:rPr lang="en-US" altLang="ko-KR" sz="3200" dirty="0" smtClean="0">
                  <a:solidFill>
                    <a:schemeClr val="tx1"/>
                  </a:solidFill>
                </a:rPr>
                <a:t>	</a:t>
              </a:r>
              <a:r>
                <a:rPr lang="en-US" altLang="ko-KR" sz="3200" dirty="0" smtClean="0">
                  <a:solidFill>
                    <a:schemeClr val="accent1"/>
                  </a:solidFill>
                </a:rPr>
                <a:t>FK</a:t>
              </a:r>
              <a:endParaRPr lang="en-US" altLang="ko-KR" sz="3200" dirty="0" smtClean="0">
                <a:solidFill>
                  <a:schemeClr val="tx1"/>
                </a:solidFill>
              </a:endParaRPr>
            </a:p>
            <a:p>
              <a:r>
                <a:rPr lang="en-US" altLang="ko-KR" sz="3200" dirty="0" smtClean="0">
                  <a:solidFill>
                    <a:schemeClr val="tx1"/>
                  </a:solidFill>
                </a:rPr>
                <a:t>		</a:t>
              </a:r>
              <a:r>
                <a:rPr lang="ko-KR" altLang="en-US" sz="3200" dirty="0" smtClean="0">
                  <a:solidFill>
                    <a:schemeClr val="tx1"/>
                  </a:solidFill>
                </a:rPr>
                <a:t>쪽지 제목</a:t>
              </a:r>
              <a:endParaRPr lang="en-US" altLang="ko-KR" sz="3200" dirty="0" smtClean="0">
                <a:solidFill>
                  <a:schemeClr val="tx1"/>
                </a:solidFill>
              </a:endParaRPr>
            </a:p>
            <a:p>
              <a:r>
                <a:rPr lang="en-US" altLang="ko-KR" sz="3200" dirty="0">
                  <a:solidFill>
                    <a:schemeClr val="tx1"/>
                  </a:solidFill>
                </a:rPr>
                <a:t>	</a:t>
              </a:r>
              <a:r>
                <a:rPr lang="en-US" altLang="ko-KR" sz="3200" dirty="0" smtClean="0">
                  <a:solidFill>
                    <a:schemeClr val="tx1"/>
                  </a:solidFill>
                </a:rPr>
                <a:t>	</a:t>
              </a:r>
              <a:r>
                <a:rPr lang="ko-KR" altLang="en-US" sz="3200" dirty="0" smtClean="0">
                  <a:solidFill>
                    <a:schemeClr val="tx1"/>
                  </a:solidFill>
                </a:rPr>
                <a:t>쪽지 내용</a:t>
              </a:r>
              <a:r>
                <a:rPr lang="en-US" altLang="ko-KR" sz="3200" dirty="0" smtClean="0">
                  <a:solidFill>
                    <a:schemeClr val="tx1"/>
                  </a:solidFill>
                </a:rPr>
                <a:t>			</a:t>
              </a:r>
              <a:r>
                <a:rPr lang="en-US" altLang="ko-KR" sz="3200" dirty="0">
                  <a:solidFill>
                    <a:schemeClr val="tx1"/>
                  </a:solidFill>
                </a:rPr>
                <a:t>	</a:t>
              </a:r>
              <a:r>
                <a:rPr lang="en-US" altLang="ko-KR" sz="3200" dirty="0" smtClean="0">
                  <a:solidFill>
                    <a:schemeClr val="tx1"/>
                  </a:solidFill>
                </a:rPr>
                <a:t>	</a:t>
              </a:r>
            </a:p>
            <a:p>
              <a:r>
                <a:rPr lang="en-US" altLang="ko-KR" sz="3200" dirty="0">
                  <a:solidFill>
                    <a:schemeClr val="tx1"/>
                  </a:solidFill>
                </a:rPr>
                <a:t>	</a:t>
              </a:r>
              <a:r>
                <a:rPr lang="en-US" altLang="ko-KR" sz="3200" dirty="0" smtClean="0">
                  <a:solidFill>
                    <a:schemeClr val="tx1"/>
                  </a:solidFill>
                </a:rPr>
                <a:t>	</a:t>
              </a:r>
              <a:r>
                <a:rPr lang="ko-KR" altLang="en-US" sz="3200" dirty="0" smtClean="0">
                  <a:solidFill>
                    <a:schemeClr val="tx1"/>
                  </a:solidFill>
                </a:rPr>
                <a:t>쪽지 작성일</a:t>
              </a:r>
              <a:r>
                <a:rPr lang="en-US" altLang="ko-KR" sz="3200" dirty="0" smtClean="0">
                  <a:solidFill>
                    <a:schemeClr val="tx1"/>
                  </a:solidFill>
                </a:rPr>
                <a:t>		</a:t>
              </a:r>
              <a:endParaRPr lang="ko-KR" altLang="en-US" sz="3200" dirty="0">
                <a:solidFill>
                  <a:schemeClr val="accent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46144" y="404664"/>
              <a:ext cx="7458507" cy="864096"/>
            </a:xfrm>
            <a:prstGeom prst="rect">
              <a:avLst/>
            </a:prstGeom>
            <a:solidFill>
              <a:srgbClr val="373B46"/>
            </a:solidFill>
            <a:ln>
              <a:solidFill>
                <a:srgbClr val="373B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 err="1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message_tb</a:t>
              </a:r>
              <a:r>
                <a:rPr lang="en-US" altLang="ko-KR" sz="44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</a:t>
              </a:r>
              <a:r>
                <a:rPr lang="ko-KR" altLang="en-US" sz="44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쪽지</a:t>
              </a:r>
              <a:r>
                <a:rPr lang="en-US" altLang="ko-KR" sz="44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)</a:t>
              </a:r>
              <a:endParaRPr lang="ko-KR" altLang="en-US" sz="4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11" name="Picture 6" descr="key 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7986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key 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79" y="2147295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key 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79" y="3212976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" t="3030" r="20396" b="22275"/>
          <a:stretch/>
        </p:blipFill>
        <p:spPr bwMode="auto">
          <a:xfrm>
            <a:off x="467544" y="404664"/>
            <a:ext cx="8258633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83567" y="1944588"/>
            <a:ext cx="5328592" cy="778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create(</a:t>
            </a:r>
            <a:r>
              <a:rPr lang="en-US" altLang="ko-KR" sz="2400" dirty="0" err="1" smtClean="0"/>
              <a:t>messageVo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MessageVO</a:t>
            </a:r>
            <a:r>
              <a:rPr lang="en-US" altLang="ko-KR" sz="2400" dirty="0" smtClean="0"/>
              <a:t>): </a:t>
            </a:r>
            <a:r>
              <a:rPr lang="en-US" altLang="ko-KR" sz="2400" dirty="0" err="1" smtClean="0"/>
              <a:t>boolean</a:t>
            </a:r>
            <a:endParaRPr lang="ko-KR" altLang="en-US" sz="2400" dirty="0"/>
          </a:p>
        </p:txBody>
      </p:sp>
      <p:sp>
        <p:nvSpPr>
          <p:cNvPr id="16" name="직사각형 15"/>
          <p:cNvSpPr/>
          <p:nvPr/>
        </p:nvSpPr>
        <p:spPr>
          <a:xfrm>
            <a:off x="583567" y="2723359"/>
            <a:ext cx="6860369" cy="778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/>
              <a:t>readBySenderId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senderId:String</a:t>
            </a:r>
            <a:r>
              <a:rPr lang="en-US" altLang="ko-KR" sz="2400" dirty="0" smtClean="0"/>
              <a:t>): List&lt;</a:t>
            </a:r>
            <a:r>
              <a:rPr lang="en-US" altLang="ko-KR" sz="2400" dirty="0" err="1" smtClean="0"/>
              <a:t>MessageVO</a:t>
            </a:r>
            <a:r>
              <a:rPr lang="en-US" altLang="ko-KR" sz="2400" dirty="0" smtClean="0"/>
              <a:t>&gt;</a:t>
            </a:r>
            <a:endParaRPr lang="ko-KR" altLang="en-US" sz="2400" dirty="0"/>
          </a:p>
        </p:txBody>
      </p:sp>
      <p:sp>
        <p:nvSpPr>
          <p:cNvPr id="17" name="직사각형 16"/>
          <p:cNvSpPr/>
          <p:nvPr/>
        </p:nvSpPr>
        <p:spPr>
          <a:xfrm>
            <a:off x="557400" y="4653136"/>
            <a:ext cx="6860369" cy="778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/>
              <a:t>deleteByMessageNum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messageNum:int</a:t>
            </a:r>
            <a:r>
              <a:rPr lang="en-US" altLang="ko-KR" sz="2400" dirty="0" smtClean="0"/>
              <a:t>): </a:t>
            </a:r>
            <a:r>
              <a:rPr lang="en-US" altLang="ko-KR" sz="2400" dirty="0" err="1" smtClean="0"/>
              <a:t>boolean</a:t>
            </a:r>
            <a:endParaRPr lang="ko-KR" altLang="en-US" sz="2400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8180" b="42757"/>
          <a:stretch/>
        </p:blipFill>
        <p:spPr bwMode="auto">
          <a:xfrm>
            <a:off x="502429" y="530018"/>
            <a:ext cx="8205086" cy="605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653243" y="1944588"/>
            <a:ext cx="4782853" cy="4907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36096" y="1944588"/>
            <a:ext cx="115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create()</a:t>
            </a:r>
            <a:endParaRPr lang="ko-KR" altLang="en-US" sz="2400" dirty="0"/>
          </a:p>
        </p:txBody>
      </p:sp>
      <p:sp>
        <p:nvSpPr>
          <p:cNvPr id="21" name="직사각형 20"/>
          <p:cNvSpPr/>
          <p:nvPr/>
        </p:nvSpPr>
        <p:spPr>
          <a:xfrm>
            <a:off x="653243" y="2434498"/>
            <a:ext cx="7879197" cy="20026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80312" y="2565583"/>
            <a:ext cx="937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read()</a:t>
            </a:r>
            <a:endParaRPr lang="ko-KR" altLang="en-US" sz="2400" dirty="0"/>
          </a:p>
        </p:txBody>
      </p:sp>
      <p:sp>
        <p:nvSpPr>
          <p:cNvPr id="19" name="직사각형 18"/>
          <p:cNvSpPr/>
          <p:nvPr/>
        </p:nvSpPr>
        <p:spPr>
          <a:xfrm>
            <a:off x="653243" y="4653136"/>
            <a:ext cx="4998877" cy="1512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867395" y="5178387"/>
            <a:ext cx="1162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delete()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209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7" grpId="0" animBg="1"/>
      <p:bldP spid="15" grpId="0" animBg="1"/>
      <p:bldP spid="20" grpId="0"/>
      <p:bldP spid="21" grpId="0" animBg="1"/>
      <p:bldP spid="22" grpId="0"/>
      <p:bldP spid="19" grpId="0" animBg="1"/>
      <p:bldP spid="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404664"/>
            <a:ext cx="7920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53243" y="548680"/>
            <a:ext cx="7488832" cy="5904656"/>
            <a:chOff x="746144" y="381287"/>
            <a:chExt cx="7488832" cy="5904656"/>
          </a:xfrm>
        </p:grpSpPr>
        <p:sp>
          <p:nvSpPr>
            <p:cNvPr id="8" name="직사각형 7"/>
            <p:cNvSpPr/>
            <p:nvPr/>
          </p:nvSpPr>
          <p:spPr>
            <a:xfrm>
              <a:off x="746144" y="381287"/>
              <a:ext cx="7488832" cy="590465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3200" dirty="0" smtClean="0"/>
            </a:p>
            <a:p>
              <a:r>
                <a:rPr lang="en-US" altLang="ko-KR" sz="3200" dirty="0" smtClean="0"/>
                <a:t>		</a:t>
              </a:r>
              <a:r>
                <a:rPr lang="ko-KR" altLang="en-US" sz="3200" dirty="0" err="1">
                  <a:solidFill>
                    <a:schemeClr val="tx1"/>
                  </a:solidFill>
                </a:rPr>
                <a:t>알림번호</a:t>
              </a:r>
              <a:r>
                <a:rPr lang="en-US" altLang="ko-KR" sz="3200" dirty="0">
                  <a:solidFill>
                    <a:schemeClr val="tx1"/>
                  </a:solidFill>
                </a:rPr>
                <a:t>	</a:t>
              </a:r>
              <a:r>
                <a:rPr lang="en-US" altLang="ko-KR" sz="3200" dirty="0" smtClean="0">
                  <a:solidFill>
                    <a:srgbClr val="FF0000"/>
                  </a:solidFill>
                </a:rPr>
                <a:t>PK</a:t>
              </a:r>
              <a:r>
                <a:rPr lang="en-US" altLang="ko-KR" sz="3200" dirty="0" smtClean="0">
                  <a:solidFill>
                    <a:schemeClr val="tx1"/>
                  </a:solidFill>
                </a:rPr>
                <a:t>	</a:t>
              </a:r>
              <a:r>
                <a:rPr lang="en-US" altLang="ko-KR" sz="3200" dirty="0">
                  <a:solidFill>
                    <a:schemeClr val="tx1"/>
                  </a:solidFill>
                </a:rPr>
                <a:t>	</a:t>
              </a:r>
              <a:r>
                <a:rPr lang="en-US" altLang="ko-KR" sz="3200" dirty="0" smtClean="0">
                  <a:solidFill>
                    <a:schemeClr val="tx1"/>
                  </a:solidFill>
                </a:rPr>
                <a:t>			</a:t>
              </a:r>
            </a:p>
            <a:p>
              <a:r>
                <a:rPr lang="en-US" altLang="ko-KR" sz="3200" dirty="0" smtClean="0">
                  <a:solidFill>
                    <a:schemeClr val="tx1"/>
                  </a:solidFill>
                </a:rPr>
                <a:t>		</a:t>
              </a:r>
              <a:r>
                <a:rPr lang="ko-KR" altLang="en-US" sz="3200" dirty="0" smtClean="0">
                  <a:solidFill>
                    <a:schemeClr val="tx1"/>
                  </a:solidFill>
                </a:rPr>
                <a:t>멤버 아이디</a:t>
              </a:r>
              <a:endParaRPr lang="en-US" altLang="ko-KR" sz="3200" dirty="0" smtClean="0">
                <a:solidFill>
                  <a:schemeClr val="tx1"/>
                </a:solidFill>
              </a:endParaRPr>
            </a:p>
            <a:p>
              <a:r>
                <a:rPr lang="en-US" altLang="ko-KR" sz="3200" dirty="0" smtClean="0">
                  <a:solidFill>
                    <a:schemeClr val="tx1"/>
                  </a:solidFill>
                </a:rPr>
                <a:t>		</a:t>
              </a:r>
              <a:r>
                <a:rPr lang="ko-KR" altLang="en-US" sz="3200" dirty="0" smtClean="0">
                  <a:solidFill>
                    <a:schemeClr val="tx1"/>
                  </a:solidFill>
                </a:rPr>
                <a:t>신고유형 번호</a:t>
              </a:r>
              <a:endParaRPr lang="en-US" altLang="ko-KR" sz="3200" dirty="0" smtClean="0">
                <a:solidFill>
                  <a:schemeClr val="tx1"/>
                </a:solidFill>
              </a:endParaRPr>
            </a:p>
            <a:p>
              <a:r>
                <a:rPr lang="en-US" altLang="ko-KR" sz="3200" dirty="0" smtClean="0">
                  <a:solidFill>
                    <a:schemeClr val="tx1"/>
                  </a:solidFill>
                </a:rPr>
                <a:t>		</a:t>
              </a:r>
              <a:r>
                <a:rPr lang="ko-KR" altLang="en-US" sz="3200" dirty="0" smtClean="0">
                  <a:solidFill>
                    <a:schemeClr val="tx1"/>
                  </a:solidFill>
                </a:rPr>
                <a:t>신</a:t>
              </a:r>
              <a:r>
                <a:rPr lang="ko-KR" altLang="en-US" sz="3200" dirty="0">
                  <a:solidFill>
                    <a:schemeClr val="tx1"/>
                  </a:solidFill>
                </a:rPr>
                <a:t>고</a:t>
              </a:r>
              <a:r>
                <a:rPr lang="ko-KR" altLang="en-US" sz="3200" dirty="0" smtClean="0">
                  <a:solidFill>
                    <a:schemeClr val="tx1"/>
                  </a:solidFill>
                </a:rPr>
                <a:t> 처리유형 번호</a:t>
              </a:r>
              <a:endParaRPr lang="en-US" altLang="ko-KR" sz="3200" dirty="0" smtClean="0">
                <a:solidFill>
                  <a:schemeClr val="tx1"/>
                </a:solidFill>
              </a:endParaRPr>
            </a:p>
            <a:p>
              <a:r>
                <a:rPr lang="en-US" altLang="ko-KR" sz="3200" dirty="0" smtClean="0">
                  <a:solidFill>
                    <a:schemeClr val="tx1"/>
                  </a:solidFill>
                </a:rPr>
                <a:t>		</a:t>
              </a:r>
              <a:r>
                <a:rPr lang="ko-KR" altLang="en-US" sz="3200" dirty="0" smtClean="0">
                  <a:solidFill>
                    <a:schemeClr val="tx1"/>
                  </a:solidFill>
                </a:rPr>
                <a:t>신고일</a:t>
              </a:r>
              <a:r>
                <a:rPr lang="ko-KR" altLang="en-US" sz="3200" dirty="0">
                  <a:solidFill>
                    <a:schemeClr val="tx1"/>
                  </a:solidFill>
                </a:rPr>
                <a:t>자</a:t>
              </a:r>
              <a:r>
                <a:rPr lang="ko-KR" altLang="en-US" sz="3200" dirty="0" smtClean="0">
                  <a:solidFill>
                    <a:schemeClr val="tx1"/>
                  </a:solidFill>
                </a:rPr>
                <a:t> </a:t>
              </a:r>
              <a:endParaRPr lang="en-US" altLang="ko-KR" sz="3200" dirty="0" smtClean="0">
                <a:solidFill>
                  <a:schemeClr val="accent1"/>
                </a:solidFill>
              </a:endParaRPr>
            </a:p>
            <a:p>
              <a:r>
                <a:rPr lang="en-US" altLang="ko-KR" sz="3200" dirty="0">
                  <a:solidFill>
                    <a:schemeClr val="tx1"/>
                  </a:solidFill>
                </a:rPr>
                <a:t>	</a:t>
              </a:r>
              <a:r>
                <a:rPr lang="en-US" altLang="ko-KR" sz="3200" dirty="0" smtClean="0">
                  <a:solidFill>
                    <a:schemeClr val="tx1"/>
                  </a:solidFill>
                </a:rPr>
                <a:t>	</a:t>
              </a:r>
              <a:r>
                <a:rPr lang="ko-KR" altLang="en-US" sz="3200" dirty="0" smtClean="0">
                  <a:solidFill>
                    <a:schemeClr val="tx1"/>
                  </a:solidFill>
                </a:rPr>
                <a:t>게시물 번호</a:t>
              </a:r>
              <a:r>
                <a:rPr lang="en-US" altLang="ko-KR" sz="3200" dirty="0" smtClean="0">
                  <a:solidFill>
                    <a:schemeClr val="tx1"/>
                  </a:solidFill>
                </a:rPr>
                <a:t>	</a:t>
              </a:r>
              <a:r>
                <a:rPr lang="en-US" altLang="ko-KR" sz="3200" dirty="0" smtClean="0">
                  <a:solidFill>
                    <a:schemeClr val="accent1"/>
                  </a:solidFill>
                </a:rPr>
                <a:t>FK</a:t>
              </a:r>
              <a:endParaRPr lang="ko-KR" altLang="en-US" sz="3200" dirty="0">
                <a:solidFill>
                  <a:schemeClr val="accent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46144" y="404664"/>
              <a:ext cx="7458507" cy="864096"/>
            </a:xfrm>
            <a:prstGeom prst="rect">
              <a:avLst/>
            </a:prstGeom>
            <a:solidFill>
              <a:srgbClr val="373B46"/>
            </a:solidFill>
            <a:ln>
              <a:solidFill>
                <a:srgbClr val="373B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 err="1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report_tb</a:t>
              </a:r>
              <a:r>
                <a:rPr lang="en-US" altLang="ko-KR" sz="44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</a:t>
              </a:r>
              <a:r>
                <a:rPr lang="ko-KR" altLang="en-US" sz="44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신고</a:t>
              </a:r>
              <a:r>
                <a:rPr lang="en-US" altLang="ko-KR" sz="44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)</a:t>
              </a:r>
              <a:endParaRPr lang="ko-KR" altLang="en-US" sz="4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11" name="Picture 6" descr="key 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79" y="2147295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key 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58112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t="2393" r="22612" b="23633"/>
          <a:stretch/>
        </p:blipFill>
        <p:spPr bwMode="auto">
          <a:xfrm>
            <a:off x="470841" y="260648"/>
            <a:ext cx="8003155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53244" y="2147295"/>
            <a:ext cx="5123878" cy="8785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create(</a:t>
            </a:r>
            <a:r>
              <a:rPr lang="en-US" altLang="ko-KR" sz="2400" dirty="0" err="1" smtClean="0"/>
              <a:t>reportVO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ReportVO</a:t>
            </a:r>
            <a:r>
              <a:rPr lang="en-US" altLang="ko-KR" sz="2400" dirty="0" smtClean="0"/>
              <a:t>): </a:t>
            </a:r>
            <a:r>
              <a:rPr lang="en-US" altLang="ko-KR" sz="2400" dirty="0" err="1" smtClean="0"/>
              <a:t>boolean</a:t>
            </a:r>
            <a:endParaRPr lang="ko-KR" altLang="en-US" sz="2400" dirty="0"/>
          </a:p>
        </p:txBody>
      </p:sp>
      <p:sp>
        <p:nvSpPr>
          <p:cNvPr id="14" name="직사각형 13"/>
          <p:cNvSpPr/>
          <p:nvPr/>
        </p:nvSpPr>
        <p:spPr>
          <a:xfrm>
            <a:off x="663386" y="3025736"/>
            <a:ext cx="6943091" cy="8785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/>
              <a:t>readByReportHandlingNum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reportHandlingNum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): List&lt;</a:t>
            </a:r>
            <a:r>
              <a:rPr lang="en-US" altLang="ko-KR" sz="2400" dirty="0" err="1" smtClean="0"/>
              <a:t>ReportVO</a:t>
            </a:r>
            <a:r>
              <a:rPr lang="en-US" altLang="ko-KR" sz="2400" dirty="0" smtClean="0"/>
              <a:t>&gt;</a:t>
            </a:r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679410" y="4429892"/>
            <a:ext cx="7462665" cy="8785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update(</a:t>
            </a:r>
            <a:r>
              <a:rPr lang="en-US" altLang="ko-KR" sz="2400" dirty="0" err="1" smtClean="0"/>
              <a:t>reportNum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reportHandlingNum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): </a:t>
            </a:r>
            <a:r>
              <a:rPr lang="en-US" altLang="ko-KR" sz="2400" dirty="0" err="1" smtClean="0"/>
              <a:t>boolean</a:t>
            </a:r>
            <a:endParaRPr lang="ko-KR" altLang="en-US" sz="2400" dirty="0"/>
          </a:p>
        </p:txBody>
      </p:sp>
      <p:sp>
        <p:nvSpPr>
          <p:cNvPr id="16" name="직사각형 15"/>
          <p:cNvSpPr/>
          <p:nvPr/>
        </p:nvSpPr>
        <p:spPr>
          <a:xfrm>
            <a:off x="679410" y="5285709"/>
            <a:ext cx="6844918" cy="8785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delete(</a:t>
            </a:r>
            <a:r>
              <a:rPr lang="en-US" altLang="ko-KR" sz="2400" dirty="0" err="1" smtClean="0"/>
              <a:t>reportNum:int</a:t>
            </a:r>
            <a:r>
              <a:rPr lang="en-US" altLang="ko-KR" sz="2400" dirty="0" smtClean="0"/>
              <a:t>): </a:t>
            </a:r>
            <a:r>
              <a:rPr lang="en-US" altLang="ko-KR" sz="2400" dirty="0" err="1" smtClean="0"/>
              <a:t>boolean</a:t>
            </a:r>
            <a:endParaRPr lang="ko-KR" alt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52" b="23602"/>
          <a:stretch/>
        </p:blipFill>
        <p:spPr bwMode="auto">
          <a:xfrm>
            <a:off x="179512" y="44624"/>
            <a:ext cx="8294484" cy="6796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679410" y="2386725"/>
            <a:ext cx="4972710" cy="536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79816" y="2906331"/>
            <a:ext cx="7564592" cy="1962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79816" y="4869159"/>
            <a:ext cx="7564592" cy="576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79410" y="5436943"/>
            <a:ext cx="7564998" cy="872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744465" y="2406253"/>
            <a:ext cx="115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create()</a:t>
            </a:r>
            <a:endParaRPr lang="ko-KR" alt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7174506" y="2406252"/>
            <a:ext cx="937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read()</a:t>
            </a:r>
            <a:endParaRPr lang="ko-KR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990347" y="4407494"/>
            <a:ext cx="1254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update()</a:t>
            </a:r>
            <a:endParaRPr lang="ko-KR" alt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857689" y="6222503"/>
            <a:ext cx="1162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delete()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0605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  <p:bldP spid="16" grpId="0" animBg="1"/>
      <p:bldP spid="13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2160" y="530096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동영상</a:t>
            </a:r>
            <a:r>
              <a:rPr lang="en-US" altLang="ko-K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(</a:t>
            </a:r>
            <a:r>
              <a:rPr lang="ko-KR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코딩 시연</a:t>
            </a:r>
            <a:r>
              <a:rPr lang="en-US" altLang="ko-K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)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9931" y="15821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결론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2160" y="26369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Q&amp;A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0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View </a:t>
            </a:r>
            <a:r>
              <a:rPr lang="ko-KR" altLang="en-US" dirty="0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20227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View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487856"/>
              </p:ext>
            </p:extLst>
          </p:nvPr>
        </p:nvGraphicFramePr>
        <p:xfrm>
          <a:off x="395536" y="1129506"/>
          <a:ext cx="5234640" cy="5261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564"/>
                <a:gridCol w="2663076"/>
              </a:tblGrid>
              <a:tr h="51291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 err="1" smtClean="0"/>
                        <a:t>member_view</a:t>
                      </a:r>
                      <a:endParaRPr lang="ko-KR" altLang="en-US" sz="2600" dirty="0"/>
                    </a:p>
                  </a:txBody>
                  <a:tcPr marL="127267" marR="127267" marT="63634" marB="63634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26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 err="1" smtClean="0"/>
                        <a:t>m_id</a:t>
                      </a:r>
                      <a:endParaRPr lang="ko-KR" altLang="en-US" sz="2600" dirty="0"/>
                    </a:p>
                  </a:txBody>
                  <a:tcPr marL="127267" marR="127267" marT="63634" marB="6363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 smtClean="0"/>
                        <a:t>varchar(50)</a:t>
                      </a:r>
                      <a:endParaRPr lang="ko-KR" altLang="en-US" sz="2600" dirty="0"/>
                    </a:p>
                  </a:txBody>
                  <a:tcPr marL="127267" marR="127267" marT="63634" marB="63634" anchor="ctr"/>
                </a:tc>
              </a:tr>
              <a:tr h="526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 err="1" smtClean="0"/>
                        <a:t>s_name</a:t>
                      </a:r>
                      <a:endParaRPr lang="ko-KR" altLang="en-US" sz="2600" dirty="0"/>
                    </a:p>
                  </a:txBody>
                  <a:tcPr marL="127267" marR="127267" marT="63634" marB="6363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 smtClean="0"/>
                        <a:t>varchar(50)</a:t>
                      </a:r>
                      <a:endParaRPr lang="ko-KR" altLang="en-US" sz="2600" dirty="0"/>
                    </a:p>
                  </a:txBody>
                  <a:tcPr marL="127267" marR="127267" marT="63634" marB="63634" anchor="ctr"/>
                </a:tc>
              </a:tr>
              <a:tr h="526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 err="1" smtClean="0"/>
                        <a:t>m_stnum</a:t>
                      </a:r>
                      <a:endParaRPr lang="ko-KR" altLang="en-US" sz="2600" dirty="0"/>
                    </a:p>
                  </a:txBody>
                  <a:tcPr marL="127267" marR="127267" marT="63634" marB="6363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 smtClean="0"/>
                        <a:t>varchar(20)</a:t>
                      </a:r>
                      <a:endParaRPr lang="ko-KR" altLang="en-US" sz="2600" dirty="0"/>
                    </a:p>
                  </a:txBody>
                  <a:tcPr marL="127267" marR="127267" marT="63634" marB="63634" anchor="ctr"/>
                </a:tc>
              </a:tr>
              <a:tr h="526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 err="1" smtClean="0"/>
                        <a:t>m_name</a:t>
                      </a:r>
                      <a:endParaRPr lang="ko-KR" altLang="en-US" sz="2600" dirty="0"/>
                    </a:p>
                  </a:txBody>
                  <a:tcPr marL="127267" marR="127267" marT="63634" marB="6363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 smtClean="0"/>
                        <a:t>varchar(30)</a:t>
                      </a:r>
                      <a:endParaRPr lang="ko-KR" altLang="en-US" sz="2600" dirty="0"/>
                    </a:p>
                  </a:txBody>
                  <a:tcPr marL="127267" marR="127267" marT="63634" marB="63634" anchor="ctr"/>
                </a:tc>
              </a:tr>
              <a:tr h="526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 err="1" smtClean="0"/>
                        <a:t>m_pwd</a:t>
                      </a:r>
                      <a:endParaRPr lang="ko-KR" altLang="en-US" sz="2600" dirty="0"/>
                    </a:p>
                  </a:txBody>
                  <a:tcPr marL="127267" marR="127267" marT="63634" marB="6363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 smtClean="0"/>
                        <a:t>varchar(20)</a:t>
                      </a:r>
                      <a:endParaRPr lang="ko-KR" altLang="en-US" sz="2600" dirty="0"/>
                    </a:p>
                  </a:txBody>
                  <a:tcPr marL="127267" marR="127267" marT="63634" marB="63634" anchor="ctr"/>
                </a:tc>
              </a:tr>
              <a:tr h="526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 err="1" smtClean="0"/>
                        <a:t>m_phone</a:t>
                      </a:r>
                      <a:endParaRPr lang="ko-KR" altLang="en-US" sz="2600" dirty="0"/>
                    </a:p>
                  </a:txBody>
                  <a:tcPr marL="127267" marR="127267" marT="63634" marB="6363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 err="1" smtClean="0"/>
                        <a:t>varchr</a:t>
                      </a:r>
                      <a:r>
                        <a:rPr lang="en-US" altLang="ko-KR" sz="2600" dirty="0" smtClean="0"/>
                        <a:t>(30)</a:t>
                      </a:r>
                      <a:endParaRPr lang="ko-KR" altLang="en-US" sz="2600" dirty="0"/>
                    </a:p>
                  </a:txBody>
                  <a:tcPr marL="127267" marR="127267" marT="63634" marB="63634" anchor="ctr"/>
                </a:tc>
              </a:tr>
              <a:tr h="526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 err="1" smtClean="0"/>
                        <a:t>m_addr</a:t>
                      </a:r>
                      <a:endParaRPr lang="ko-KR" altLang="en-US" sz="2600" dirty="0"/>
                    </a:p>
                  </a:txBody>
                  <a:tcPr marL="127267" marR="127267" marT="63634" marB="6363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 smtClean="0"/>
                        <a:t>varchar(100)</a:t>
                      </a:r>
                      <a:endParaRPr lang="ko-KR" altLang="en-US" sz="2600" dirty="0"/>
                    </a:p>
                  </a:txBody>
                  <a:tcPr marL="127267" marR="127267" marT="63634" marB="63634" anchor="ctr"/>
                </a:tc>
              </a:tr>
              <a:tr h="526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 err="1" smtClean="0"/>
                        <a:t>m_nickname</a:t>
                      </a:r>
                      <a:endParaRPr lang="ko-KR" altLang="en-US" sz="2600" dirty="0"/>
                    </a:p>
                  </a:txBody>
                  <a:tcPr marL="127267" marR="127267" marT="63634" marB="6363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 smtClean="0"/>
                        <a:t>varchar(30)</a:t>
                      </a:r>
                      <a:endParaRPr lang="ko-KR" altLang="en-US" sz="2600" dirty="0"/>
                    </a:p>
                  </a:txBody>
                  <a:tcPr marL="127267" marR="127267" marT="63634" marB="63634" anchor="ctr"/>
                </a:tc>
              </a:tr>
              <a:tr h="526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 err="1" smtClean="0"/>
                        <a:t>s_condition</a:t>
                      </a:r>
                      <a:endParaRPr lang="ko-KR" altLang="en-US" sz="2600" dirty="0"/>
                    </a:p>
                  </a:txBody>
                  <a:tcPr marL="127267" marR="127267" marT="63634" marB="6363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 smtClean="0"/>
                        <a:t>varchar(50)</a:t>
                      </a:r>
                      <a:endParaRPr lang="ko-KR" altLang="en-US" sz="2600" dirty="0"/>
                    </a:p>
                  </a:txBody>
                  <a:tcPr marL="127267" marR="127267" marT="63634" marB="63634" anchor="ctr"/>
                </a:tc>
              </a:tr>
            </a:tbl>
          </a:graphicData>
        </a:graphic>
      </p:graphicFrame>
      <p:graphicFrame>
        <p:nvGraphicFramePr>
          <p:cNvPr id="10" name="내용 개체 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592497"/>
              </p:ext>
            </p:extLst>
          </p:nvPr>
        </p:nvGraphicFramePr>
        <p:xfrm>
          <a:off x="6265147" y="1628800"/>
          <a:ext cx="223224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</a:tblGrid>
              <a:tr h="196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 smtClean="0"/>
                        <a:t>member_tb</a:t>
                      </a:r>
                      <a:endParaRPr lang="ko-KR" altLang="en-US" sz="3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2801924"/>
              </p:ext>
            </p:extLst>
          </p:nvPr>
        </p:nvGraphicFramePr>
        <p:xfrm>
          <a:off x="6019444" y="5347894"/>
          <a:ext cx="2837495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7495"/>
              </a:tblGrid>
              <a:tr h="196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 smtClean="0"/>
                        <a:t>status_type_tb</a:t>
                      </a:r>
                      <a:endParaRPr lang="ko-KR" altLang="en-US" sz="3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직선 화살표 연결선 12"/>
          <p:cNvCxnSpPr>
            <a:endCxn id="10" idx="1"/>
          </p:cNvCxnSpPr>
          <p:nvPr/>
        </p:nvCxnSpPr>
        <p:spPr>
          <a:xfrm>
            <a:off x="5627573" y="1888434"/>
            <a:ext cx="637574" cy="299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11" idx="1"/>
          </p:cNvCxnSpPr>
          <p:nvPr/>
        </p:nvCxnSpPr>
        <p:spPr>
          <a:xfrm>
            <a:off x="5612665" y="5635926"/>
            <a:ext cx="406779" cy="1528"/>
          </a:xfrm>
          <a:prstGeom prst="straightConnector1">
            <a:avLst/>
          </a:prstGeom>
          <a:ln w="571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80" y="1638710"/>
            <a:ext cx="7546641" cy="358058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84" y="1196752"/>
            <a:ext cx="7261232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8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 </a:t>
            </a:r>
            <a:r>
              <a:rPr lang="ko-KR" altLang="en-US" dirty="0"/>
              <a:t>설계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643478"/>
              </p:ext>
            </p:extLst>
          </p:nvPr>
        </p:nvGraphicFramePr>
        <p:xfrm>
          <a:off x="539552" y="1556792"/>
          <a:ext cx="4016108" cy="4587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897"/>
                <a:gridCol w="1892211"/>
              </a:tblGrid>
              <a:tr h="4545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err="1" smtClean="0"/>
                        <a:t>brief_post_view</a:t>
                      </a:r>
                      <a:endParaRPr lang="ko-KR" altLang="en-US" sz="2300" dirty="0"/>
                    </a:p>
                  </a:txBody>
                  <a:tcPr marL="108266" marR="108266" marT="54133" marB="5413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54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err="1" smtClean="0"/>
                        <a:t>p_num</a:t>
                      </a:r>
                      <a:endParaRPr lang="ko-KR" altLang="en-US" sz="2300" dirty="0"/>
                    </a:p>
                  </a:txBody>
                  <a:tcPr marL="108266" marR="108266" marT="54133" marB="541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err="1" smtClean="0"/>
                        <a:t>Int</a:t>
                      </a:r>
                      <a:endParaRPr lang="ko-KR" altLang="en-US" sz="2300" dirty="0"/>
                    </a:p>
                  </a:txBody>
                  <a:tcPr marL="108266" marR="108266" marT="54133" marB="54133" anchor="ctr"/>
                </a:tc>
              </a:tr>
              <a:tr h="454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err="1" smtClean="0"/>
                        <a:t>p_title</a:t>
                      </a:r>
                      <a:endParaRPr lang="ko-KR" altLang="en-US" sz="2300" dirty="0"/>
                    </a:p>
                  </a:txBody>
                  <a:tcPr marL="108266" marR="108266" marT="54133" marB="541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varchar(100)</a:t>
                      </a:r>
                      <a:endParaRPr lang="ko-KR" altLang="en-US" sz="2300" dirty="0"/>
                    </a:p>
                  </a:txBody>
                  <a:tcPr marL="108266" marR="108266" marT="54133" marB="54133" anchor="ctr"/>
                </a:tc>
              </a:tr>
              <a:tr h="454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err="1" smtClean="0"/>
                        <a:t>p_date</a:t>
                      </a:r>
                      <a:endParaRPr lang="ko-KR" altLang="en-US" sz="2300" dirty="0"/>
                    </a:p>
                  </a:txBody>
                  <a:tcPr marL="108266" marR="108266" marT="54133" marB="541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varchar(25)</a:t>
                      </a:r>
                      <a:endParaRPr lang="ko-KR" altLang="en-US" sz="2300" dirty="0"/>
                    </a:p>
                  </a:txBody>
                  <a:tcPr marL="108266" marR="108266" marT="54133" marB="54133" anchor="ctr"/>
                </a:tc>
              </a:tr>
              <a:tr h="454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err="1" smtClean="0"/>
                        <a:t>m_id</a:t>
                      </a:r>
                      <a:endParaRPr lang="ko-KR" altLang="en-US" sz="2300" dirty="0"/>
                    </a:p>
                  </a:txBody>
                  <a:tcPr marL="108266" marR="108266" marT="54133" marB="541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varchar(50)</a:t>
                      </a:r>
                      <a:endParaRPr lang="ko-KR" altLang="en-US" sz="2300" dirty="0"/>
                    </a:p>
                  </a:txBody>
                  <a:tcPr marL="108266" marR="108266" marT="54133" marB="54133" anchor="ctr"/>
                </a:tc>
              </a:tr>
              <a:tr h="454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err="1" smtClean="0"/>
                        <a:t>m_nickname</a:t>
                      </a:r>
                      <a:endParaRPr lang="ko-KR" altLang="en-US" sz="2300" dirty="0"/>
                    </a:p>
                  </a:txBody>
                  <a:tcPr marL="108266" marR="108266" marT="54133" marB="541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varchar(30)</a:t>
                      </a:r>
                      <a:endParaRPr lang="ko-KR" altLang="en-US" sz="2300" dirty="0"/>
                    </a:p>
                  </a:txBody>
                  <a:tcPr marL="108266" marR="108266" marT="54133" marB="54133" anchor="ctr"/>
                </a:tc>
              </a:tr>
              <a:tr h="454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err="1" smtClean="0"/>
                        <a:t>p_content</a:t>
                      </a:r>
                      <a:endParaRPr lang="ko-KR" altLang="en-US" sz="2300" dirty="0"/>
                    </a:p>
                  </a:txBody>
                  <a:tcPr marL="108266" marR="108266" marT="54133" marB="541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text</a:t>
                      </a:r>
                      <a:endParaRPr lang="ko-KR" altLang="en-US" sz="2300" dirty="0"/>
                    </a:p>
                  </a:txBody>
                  <a:tcPr marL="108266" marR="108266" marT="54133" marB="54133" anchor="ctr"/>
                </a:tc>
              </a:tr>
              <a:tr h="454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err="1" smtClean="0"/>
                        <a:t>h_count</a:t>
                      </a:r>
                      <a:endParaRPr lang="ko-KR" altLang="en-US" sz="2300" dirty="0"/>
                    </a:p>
                  </a:txBody>
                  <a:tcPr marL="108266" marR="108266" marT="54133" marB="541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err="1" smtClean="0"/>
                        <a:t>bigint</a:t>
                      </a:r>
                      <a:endParaRPr lang="ko-KR" altLang="en-US" sz="2300" dirty="0"/>
                    </a:p>
                  </a:txBody>
                  <a:tcPr marL="108266" marR="108266" marT="54133" marB="54133" anchor="ctr"/>
                </a:tc>
              </a:tr>
              <a:tr h="454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err="1" smtClean="0"/>
                        <a:t>b_num</a:t>
                      </a:r>
                      <a:endParaRPr lang="ko-KR" altLang="en-US" sz="2300" dirty="0"/>
                    </a:p>
                  </a:txBody>
                  <a:tcPr marL="108266" marR="108266" marT="54133" marB="541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err="1" smtClean="0"/>
                        <a:t>int</a:t>
                      </a:r>
                      <a:endParaRPr lang="ko-KR" altLang="en-US" sz="2300" dirty="0"/>
                    </a:p>
                  </a:txBody>
                  <a:tcPr marL="108266" marR="108266" marT="54133" marB="54133" anchor="ctr"/>
                </a:tc>
              </a:tr>
              <a:tr h="454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err="1" smtClean="0"/>
                        <a:t>b_code</a:t>
                      </a:r>
                      <a:endParaRPr lang="ko-KR" altLang="en-US" sz="2300" dirty="0"/>
                    </a:p>
                  </a:txBody>
                  <a:tcPr marL="108266" marR="108266" marT="54133" marB="541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varchar(20)</a:t>
                      </a:r>
                      <a:endParaRPr lang="ko-KR" altLang="en-US" sz="2300" dirty="0"/>
                    </a:p>
                  </a:txBody>
                  <a:tcPr marL="108266" marR="108266" marT="54133" marB="54133" anchor="ctr"/>
                </a:tc>
              </a:tr>
            </a:tbl>
          </a:graphicData>
        </a:graphic>
      </p:graphicFrame>
      <p:graphicFrame>
        <p:nvGraphicFramePr>
          <p:cNvPr id="10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6943132"/>
              </p:ext>
            </p:extLst>
          </p:nvPr>
        </p:nvGraphicFramePr>
        <p:xfrm>
          <a:off x="5764336" y="1821950"/>
          <a:ext cx="223224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</a:tblGrid>
              <a:tr h="196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 smtClean="0"/>
                        <a:t>member_tb</a:t>
                      </a:r>
                      <a:endParaRPr lang="ko-KR" altLang="en-US" sz="3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4766353"/>
              </p:ext>
            </p:extLst>
          </p:nvPr>
        </p:nvGraphicFramePr>
        <p:xfrm>
          <a:off x="5779536" y="2996952"/>
          <a:ext cx="223224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</a:tblGrid>
              <a:tr h="196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 smtClean="0"/>
                        <a:t>hits_tb</a:t>
                      </a:r>
                      <a:endParaRPr lang="ko-KR" altLang="en-US" sz="3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9489652"/>
              </p:ext>
            </p:extLst>
          </p:nvPr>
        </p:nvGraphicFramePr>
        <p:xfrm>
          <a:off x="5764336" y="4872216"/>
          <a:ext cx="223224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</a:tblGrid>
              <a:tr h="196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 smtClean="0"/>
                        <a:t>board_tb</a:t>
                      </a:r>
                      <a:endParaRPr lang="ko-KR" altLang="en-US" sz="3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직선 화살표 연결선 13"/>
          <p:cNvCxnSpPr>
            <a:endCxn id="10" idx="1"/>
          </p:cNvCxnSpPr>
          <p:nvPr/>
        </p:nvCxnSpPr>
        <p:spPr>
          <a:xfrm flipV="1">
            <a:off x="4555660" y="2111510"/>
            <a:ext cx="1208676" cy="198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4542003" y="3266694"/>
            <a:ext cx="1208676" cy="198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4538928" y="5162137"/>
            <a:ext cx="1208676" cy="198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8" name="내용 개체 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04" y="2068503"/>
            <a:ext cx="7065192" cy="2720994"/>
          </a:xfrm>
          <a:prstGeom prst="rect">
            <a:avLst/>
          </a:prstGeom>
          <a:solidFill>
            <a:schemeClr val="bg1">
              <a:alpha val="20000"/>
            </a:schemeClr>
          </a:solidFill>
          <a:ln w="57150">
            <a:noFill/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101304"/>
            <a:ext cx="7488832" cy="465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7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 </a:t>
            </a:r>
            <a:r>
              <a:rPr lang="ko-KR" altLang="en-US" dirty="0"/>
              <a:t>설계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371574"/>
              </p:ext>
            </p:extLst>
          </p:nvPr>
        </p:nvGraphicFramePr>
        <p:xfrm>
          <a:off x="611560" y="1541686"/>
          <a:ext cx="4752528" cy="4494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2160240"/>
              </a:tblGrid>
              <a:tr h="49353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err="1" smtClean="0"/>
                        <a:t>message_view</a:t>
                      </a:r>
                      <a:endParaRPr lang="ko-KR" altLang="en-US" sz="2500" dirty="0"/>
                    </a:p>
                  </a:txBody>
                  <a:tcPr marL="118413" marR="118413" marT="59206" marB="5920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93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err="1" smtClean="0"/>
                        <a:t>msg_num</a:t>
                      </a:r>
                      <a:endParaRPr lang="ko-KR" altLang="en-US" sz="2500" dirty="0"/>
                    </a:p>
                  </a:txBody>
                  <a:tcPr marL="118413" marR="118413" marT="59206" marB="592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err="1" smtClean="0"/>
                        <a:t>int</a:t>
                      </a:r>
                      <a:endParaRPr lang="ko-KR" altLang="en-US" sz="2500" dirty="0"/>
                    </a:p>
                  </a:txBody>
                  <a:tcPr marL="118413" marR="118413" marT="59206" marB="59206" anchor="ctr"/>
                </a:tc>
              </a:tr>
              <a:tr h="493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err="1" smtClean="0"/>
                        <a:t>msg_sender_id</a:t>
                      </a:r>
                      <a:endParaRPr lang="ko-KR" altLang="en-US" sz="2500" dirty="0"/>
                    </a:p>
                  </a:txBody>
                  <a:tcPr marL="118413" marR="118413" marT="59206" marB="592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varchar(50)</a:t>
                      </a:r>
                      <a:endParaRPr lang="ko-KR" altLang="en-US" sz="2500" dirty="0"/>
                    </a:p>
                  </a:txBody>
                  <a:tcPr marL="118413" marR="118413" marT="59206" marB="59206" anchor="ctr"/>
                </a:tc>
              </a:tr>
              <a:tr h="493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err="1" smtClean="0"/>
                        <a:t>sender_nick</a:t>
                      </a:r>
                      <a:endParaRPr lang="ko-KR" altLang="en-US" sz="2500" dirty="0"/>
                    </a:p>
                  </a:txBody>
                  <a:tcPr marL="118413" marR="118413" marT="59206" marB="592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varchar(30)</a:t>
                      </a:r>
                      <a:endParaRPr lang="ko-KR" altLang="en-US" sz="2500" dirty="0"/>
                    </a:p>
                  </a:txBody>
                  <a:tcPr marL="118413" marR="118413" marT="59206" marB="59206" anchor="ctr"/>
                </a:tc>
              </a:tr>
              <a:tr h="177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err="1" smtClean="0"/>
                        <a:t>msg_receiver_id</a:t>
                      </a:r>
                      <a:endParaRPr lang="ko-KR" altLang="en-US" sz="2500" dirty="0"/>
                    </a:p>
                  </a:txBody>
                  <a:tcPr marL="118413" marR="118413" marT="59206" marB="592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varchar(50)</a:t>
                      </a:r>
                      <a:endParaRPr lang="ko-KR" altLang="en-US" sz="2500" dirty="0"/>
                    </a:p>
                  </a:txBody>
                  <a:tcPr marL="118413" marR="118413" marT="59206" marB="59206" anchor="ctr"/>
                </a:tc>
              </a:tr>
              <a:tr h="493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err="1" smtClean="0"/>
                        <a:t>receiver_nick</a:t>
                      </a:r>
                      <a:endParaRPr lang="ko-KR" altLang="en-US" sz="2500" dirty="0"/>
                    </a:p>
                  </a:txBody>
                  <a:tcPr marL="118413" marR="118413" marT="59206" marB="592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varchar(30)</a:t>
                      </a:r>
                      <a:endParaRPr lang="ko-KR" altLang="en-US" sz="2500" dirty="0"/>
                    </a:p>
                  </a:txBody>
                  <a:tcPr marL="118413" marR="118413" marT="59206" marB="59206" anchor="ctr"/>
                </a:tc>
              </a:tr>
              <a:tr h="493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err="1" smtClean="0"/>
                        <a:t>msg_title</a:t>
                      </a:r>
                      <a:endParaRPr lang="ko-KR" altLang="en-US" sz="2500" dirty="0"/>
                    </a:p>
                  </a:txBody>
                  <a:tcPr marL="118413" marR="118413" marT="59206" marB="592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varchar(100)</a:t>
                      </a:r>
                      <a:endParaRPr lang="ko-KR" altLang="en-US" sz="2500" dirty="0"/>
                    </a:p>
                  </a:txBody>
                  <a:tcPr marL="118413" marR="118413" marT="59206" marB="59206" anchor="ctr"/>
                </a:tc>
              </a:tr>
              <a:tr h="493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err="1" smtClean="0"/>
                        <a:t>msg_content</a:t>
                      </a:r>
                      <a:endParaRPr lang="ko-KR" altLang="en-US" sz="2500" dirty="0"/>
                    </a:p>
                  </a:txBody>
                  <a:tcPr marL="118413" marR="118413" marT="59206" marB="592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text</a:t>
                      </a:r>
                      <a:endParaRPr lang="ko-KR" altLang="en-US" sz="2500" dirty="0"/>
                    </a:p>
                  </a:txBody>
                  <a:tcPr marL="118413" marR="118413" marT="59206" marB="59206" anchor="ctr"/>
                </a:tc>
              </a:tr>
              <a:tr h="493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err="1" smtClean="0"/>
                        <a:t>msg_date</a:t>
                      </a:r>
                      <a:endParaRPr lang="ko-KR" altLang="en-US" sz="2500" dirty="0"/>
                    </a:p>
                  </a:txBody>
                  <a:tcPr marL="118413" marR="118413" marT="59206" marB="592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varchar(25)</a:t>
                      </a:r>
                      <a:endParaRPr lang="ko-KR" altLang="en-US" sz="2500" dirty="0"/>
                    </a:p>
                  </a:txBody>
                  <a:tcPr marL="118413" marR="118413" marT="59206" marB="59206" anchor="ctr"/>
                </a:tc>
              </a:tr>
            </a:tbl>
          </a:graphicData>
        </a:graphic>
      </p:graphicFrame>
      <p:graphicFrame>
        <p:nvGraphicFramePr>
          <p:cNvPr id="8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0723399"/>
              </p:ext>
            </p:extLst>
          </p:nvPr>
        </p:nvGraphicFramePr>
        <p:xfrm>
          <a:off x="6220042" y="2940897"/>
          <a:ext cx="223224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</a:tblGrid>
              <a:tr h="196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 smtClean="0"/>
                        <a:t>member_tb</a:t>
                      </a:r>
                      <a:endParaRPr lang="ko-KR" altLang="en-US" sz="3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직선 화살표 연결선 9"/>
          <p:cNvCxnSpPr>
            <a:endCxn id="8" idx="1"/>
          </p:cNvCxnSpPr>
          <p:nvPr/>
        </p:nvCxnSpPr>
        <p:spPr>
          <a:xfrm flipV="1">
            <a:off x="5364088" y="3230457"/>
            <a:ext cx="855954" cy="346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8434310"/>
              </p:ext>
            </p:extLst>
          </p:nvPr>
        </p:nvGraphicFramePr>
        <p:xfrm>
          <a:off x="6258616" y="4300178"/>
          <a:ext cx="223224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</a:tblGrid>
              <a:tr h="196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 smtClean="0"/>
                        <a:t>message_tb</a:t>
                      </a:r>
                      <a:endParaRPr lang="ko-KR" altLang="en-US" sz="3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직선 화살표 연결선 13"/>
          <p:cNvCxnSpPr>
            <a:endCxn id="13" idx="1"/>
          </p:cNvCxnSpPr>
          <p:nvPr/>
        </p:nvCxnSpPr>
        <p:spPr>
          <a:xfrm flipV="1">
            <a:off x="5402662" y="4589738"/>
            <a:ext cx="855954" cy="346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33" y="1905833"/>
            <a:ext cx="7661735" cy="304633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09" y="1052736"/>
            <a:ext cx="7916983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7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Bean </a:t>
            </a:r>
            <a:r>
              <a:rPr lang="ko-KR" altLang="en-US" dirty="0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197879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404664"/>
            <a:ext cx="7920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251712"/>
              </p:ext>
            </p:extLst>
          </p:nvPr>
        </p:nvGraphicFramePr>
        <p:xfrm>
          <a:off x="431541" y="620688"/>
          <a:ext cx="8280918" cy="5369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1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97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32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801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783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메뉴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게시물 목록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 화면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관리자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2017/07/13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6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세부목록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UC0014-2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</a:rPr>
                        <a:t>PageNo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60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이동경로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게시판 목록보기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9393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r>
                        <a:rPr lang="ko-KR" altLang="en-US" sz="1400" dirty="0"/>
                        <a:t>게시물 </a:t>
                      </a:r>
                      <a:r>
                        <a:rPr lang="ko-KR" altLang="en-US" sz="1400" dirty="0" smtClean="0"/>
                        <a:t>목록</a:t>
                      </a:r>
                      <a:endParaRPr lang="en-US" altLang="ko-KR" sz="140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err="1" smtClean="0"/>
                        <a:t>글번호</a:t>
                      </a:r>
                      <a:endParaRPr lang="en-US" altLang="ko-KR" sz="140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제목</a:t>
                      </a:r>
                      <a:endParaRPr lang="en-US" altLang="ko-KR" sz="140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작성자</a:t>
                      </a:r>
                      <a:endParaRPr lang="en-US" altLang="ko-KR" sz="140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작성일</a:t>
                      </a:r>
                      <a:endParaRPr lang="en-US" altLang="ko-KR" sz="140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조회수</a:t>
                      </a:r>
                      <a:endParaRPr lang="en-US" altLang="ko-KR" sz="1400" dirty="0"/>
                    </a:p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endParaRPr lang="en-US" altLang="ko-KR" sz="1400" dirty="0"/>
                    </a:p>
                    <a:p>
                      <a:pPr marL="0" indent="0" algn="l" latinLnBrk="1">
                        <a:buFont typeface="+mj-lt"/>
                        <a:buNone/>
                      </a:pPr>
                      <a:endParaRPr lang="en-US" altLang="ko-KR" sz="1400" dirty="0"/>
                    </a:p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endParaRPr lang="en-US" altLang="ko-KR" sz="1400" dirty="0"/>
                    </a:p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endParaRPr lang="en-US" altLang="ko-KR" sz="1400" dirty="0"/>
                    </a:p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endParaRPr lang="en-US" altLang="ko-KR" sz="1400" dirty="0"/>
                    </a:p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endParaRPr lang="en-US" altLang="ko-KR" sz="1400" dirty="0"/>
                    </a:p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endParaRPr lang="en-US" altLang="ko-KR" sz="1400" dirty="0"/>
                    </a:p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endParaRPr lang="en-US" altLang="ko-KR" sz="1400" dirty="0"/>
                    </a:p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ko-KR" altLang="en-US" sz="1200" dirty="0"/>
                        <a:t>시스템로딩 데이터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 err="1"/>
                        <a:t>글번호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제목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smtClean="0"/>
                        <a:t>작성자</a:t>
                      </a:r>
                      <a:r>
                        <a:rPr lang="en-US" altLang="ko-KR" sz="1200" dirty="0" smtClean="0"/>
                        <a:t>Id,</a:t>
                      </a:r>
                      <a:r>
                        <a:rPr lang="ko-KR" altLang="en-US" sz="1200" dirty="0" smtClean="0"/>
                        <a:t>작성자 닉네임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/>
                        <a:t>작성일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 조회수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67" y="2031999"/>
            <a:ext cx="5785555" cy="347133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23950" y="2576513"/>
            <a:ext cx="5000625" cy="2557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828675" y="4148138"/>
            <a:ext cx="295275" cy="295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419850" y="4527175"/>
            <a:ext cx="2321183" cy="72614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645" y="1700808"/>
            <a:ext cx="2952328" cy="3886553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 flipH="1" flipV="1">
            <a:off x="4644008" y="3789040"/>
            <a:ext cx="1775842" cy="73813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26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404664"/>
            <a:ext cx="7920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372325"/>
              </p:ext>
            </p:extLst>
          </p:nvPr>
        </p:nvGraphicFramePr>
        <p:xfrm>
          <a:off x="431541" y="620688"/>
          <a:ext cx="8172906" cy="5369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1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373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12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6215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783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메뉴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게시물 상세보기 화면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2017/07/13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6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세부목록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UC0015-1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</a:rPr>
                        <a:t>PageNo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60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이동경로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게시물 </a:t>
                      </a:r>
                      <a:r>
                        <a:rPr lang="ko-KR" altLang="en-US" sz="1400"/>
                        <a:t>목록 화면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9393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r>
                        <a:rPr lang="ko-KR" altLang="en-US" sz="1400" dirty="0"/>
                        <a:t>게시물의 상세 정보를 출력한다</a:t>
                      </a:r>
                      <a:r>
                        <a:rPr lang="en-US" altLang="ko-KR" sz="1400" dirty="0"/>
                        <a:t>.(</a:t>
                      </a:r>
                      <a:r>
                        <a:rPr lang="ko-KR" altLang="en-US" sz="1400" dirty="0"/>
                        <a:t>시스템 로딩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endParaRPr lang="en-US" altLang="ko-KR" sz="1400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400" baseline="0" dirty="0" smtClean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baseline="0" dirty="0" smtClean="0"/>
                        <a:t>2.   </a:t>
                      </a:r>
                      <a:r>
                        <a:rPr lang="ko-KR" altLang="en-US" sz="1400" baseline="0" dirty="0" smtClean="0"/>
                        <a:t>시스템 </a:t>
                      </a:r>
                      <a:r>
                        <a:rPr lang="ko-KR" altLang="en-US" sz="1400" baseline="0" dirty="0"/>
                        <a:t>로딩 데이터</a:t>
                      </a:r>
                      <a:endParaRPr lang="en-US" altLang="ko-KR" sz="1400" baseline="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게시물 </a:t>
                      </a:r>
                      <a:r>
                        <a:rPr lang="ko-KR" altLang="en-US" sz="1400" baseline="0" dirty="0"/>
                        <a:t>번호</a:t>
                      </a:r>
                      <a:r>
                        <a:rPr lang="en-US" altLang="ko-KR" sz="1400" baseline="0" dirty="0" smtClean="0"/>
                        <a:t>,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게시물 </a:t>
                      </a:r>
                      <a:r>
                        <a:rPr lang="ko-KR" altLang="en-US" sz="1400" baseline="0" dirty="0"/>
                        <a:t>제목</a:t>
                      </a:r>
                      <a:r>
                        <a:rPr lang="en-US" altLang="ko-KR" sz="1400" baseline="0" dirty="0" smtClean="0"/>
                        <a:t>,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작성자</a:t>
                      </a:r>
                      <a:r>
                        <a:rPr lang="en-US" altLang="ko-KR" sz="1400" baseline="0" dirty="0"/>
                        <a:t>, </a:t>
                      </a:r>
                      <a:endParaRPr lang="en-US" altLang="ko-KR" sz="1400" baseline="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작성일</a:t>
                      </a:r>
                      <a:r>
                        <a:rPr lang="en-US" altLang="ko-KR" sz="1400" baseline="0" dirty="0"/>
                        <a:t>, </a:t>
                      </a:r>
                      <a:endParaRPr lang="en-US" altLang="ko-KR" sz="1400" baseline="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게시물 </a:t>
                      </a:r>
                      <a:r>
                        <a:rPr lang="ko-KR" altLang="en-US" sz="1400" baseline="0" dirty="0"/>
                        <a:t>내용</a:t>
                      </a:r>
                      <a:r>
                        <a:rPr lang="en-US" altLang="ko-KR" sz="1400" baseline="0" dirty="0"/>
                        <a:t/>
                      </a:r>
                      <a:br>
                        <a:rPr lang="en-US" altLang="ko-KR" sz="1400" baseline="0" dirty="0"/>
                      </a:br>
                      <a:r>
                        <a:rPr lang="ko-KR" altLang="en-US" sz="1400" baseline="0" dirty="0" err="1"/>
                        <a:t>댓글</a:t>
                      </a:r>
                      <a:r>
                        <a:rPr lang="ko-KR" altLang="en-US" sz="1400" baseline="0" dirty="0"/>
                        <a:t> 작성자</a:t>
                      </a:r>
                      <a:r>
                        <a:rPr lang="en-US" altLang="ko-KR" sz="1400" baseline="0" dirty="0"/>
                        <a:t>, </a:t>
                      </a:r>
                      <a:endParaRPr lang="en-US" altLang="ko-KR" sz="1400" baseline="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err="1" smtClean="0"/>
                        <a:t>댓글</a:t>
                      </a:r>
                      <a:r>
                        <a:rPr lang="ko-KR" altLang="en-US" sz="1400" baseline="0" dirty="0" smtClean="0"/>
                        <a:t>  </a:t>
                      </a:r>
                      <a:r>
                        <a:rPr lang="ko-KR" altLang="en-US" sz="1400" baseline="0" dirty="0"/>
                        <a:t>작성일</a:t>
                      </a:r>
                      <a:r>
                        <a:rPr lang="en-US" altLang="ko-KR" sz="1400" baseline="0" dirty="0"/>
                        <a:t>, </a:t>
                      </a:r>
                      <a:endParaRPr lang="en-US" altLang="ko-KR" sz="1400" baseline="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err="1" smtClean="0"/>
                        <a:t>댓글</a:t>
                      </a:r>
                      <a:r>
                        <a:rPr lang="ko-KR" altLang="en-US" sz="1400" baseline="0" dirty="0" smtClean="0"/>
                        <a:t> 내용</a:t>
                      </a:r>
                      <a:endParaRPr lang="en-US" altLang="ko-KR" sz="1400" baseline="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/>
                        <a:t>유저 인풋 데이터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447676" y="2057400"/>
            <a:ext cx="5866075" cy="3566160"/>
            <a:chOff x="447676" y="2057400"/>
            <a:chExt cx="5943600" cy="3566160"/>
          </a:xfrm>
        </p:grpSpPr>
        <p:grpSp>
          <p:nvGrpSpPr>
            <p:cNvPr id="9" name="그룹 8"/>
            <p:cNvGrpSpPr/>
            <p:nvPr/>
          </p:nvGrpSpPr>
          <p:grpSpPr>
            <a:xfrm>
              <a:off x="447676" y="2057400"/>
              <a:ext cx="5943600" cy="3566160"/>
              <a:chOff x="447676" y="2057400"/>
              <a:chExt cx="5943600" cy="3566160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447676" y="2057400"/>
                <a:ext cx="5943600" cy="3566160"/>
                <a:chOff x="447676" y="2057400"/>
                <a:chExt cx="5943600" cy="3566160"/>
              </a:xfrm>
            </p:grpSpPr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7676" y="2057400"/>
                  <a:ext cx="5943600" cy="3566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" name="TextBox 13"/>
                <p:cNvSpPr txBox="1"/>
                <p:nvPr/>
              </p:nvSpPr>
              <p:spPr>
                <a:xfrm>
                  <a:off x="4695825" y="3105150"/>
                  <a:ext cx="62869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/>
                    <a:t>글번호 </a:t>
                  </a:r>
                  <a:r>
                    <a:rPr lang="en-US" altLang="ko-KR" sz="800"/>
                    <a:t>: 1</a:t>
                  </a:r>
                  <a:endParaRPr lang="ko-KR" altLang="en-US" sz="800"/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3427438" y="3114675"/>
                <a:ext cx="169701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/>
                  <a:t>작성일 </a:t>
                </a:r>
                <a:r>
                  <a:rPr lang="en-US" altLang="ko-KR" sz="800"/>
                  <a:t>: 2017-07-12 17:03</a:t>
                </a:r>
                <a:endParaRPr lang="ko-KR" altLang="en-US" sz="80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3932287" y="4676775"/>
              <a:ext cx="13826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작성일 </a:t>
              </a:r>
              <a:r>
                <a:rPr lang="en-US" altLang="ko-KR" sz="800"/>
                <a:t>: 2017-07-12 21:23</a:t>
              </a:r>
              <a:endParaRPr lang="ko-KR" altLang="en-US" sz="800"/>
            </a:p>
          </p:txBody>
        </p:sp>
      </p:grpSp>
      <p:sp>
        <p:nvSpPr>
          <p:cNvPr id="15" name="타원 14"/>
          <p:cNvSpPr/>
          <p:nvPr/>
        </p:nvSpPr>
        <p:spPr>
          <a:xfrm>
            <a:off x="1437067" y="2748133"/>
            <a:ext cx="345724" cy="31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396194" y="3114675"/>
            <a:ext cx="3867642" cy="228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372201" y="2442613"/>
            <a:ext cx="2232248" cy="223416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339" y="157667"/>
            <a:ext cx="4260525" cy="36620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855" y="4375306"/>
            <a:ext cx="3033807" cy="2451100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 flipH="1" flipV="1">
            <a:off x="5940152" y="2057400"/>
            <a:ext cx="576064" cy="38521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5940152" y="4676775"/>
            <a:ext cx="1080120" cy="7239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8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168962" y="476672"/>
            <a:ext cx="7423170" cy="57834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477626" y="476672"/>
            <a:ext cx="497069" cy="543277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8882" y="404664"/>
            <a:ext cx="7920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753276"/>
              </p:ext>
            </p:extLst>
          </p:nvPr>
        </p:nvGraphicFramePr>
        <p:xfrm>
          <a:off x="412879" y="620688"/>
          <a:ext cx="8280918" cy="5369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1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97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32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801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783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메뉴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쪽지 목록 보기 화면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목록보기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2017/07/13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6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세부목록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UC0027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</a:rPr>
                        <a:t>PageNo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60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이동경로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메인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9393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사용자에 맞는 </a:t>
                      </a:r>
                      <a:r>
                        <a:rPr lang="ko-KR" altLang="en-US" sz="1200" dirty="0" err="1"/>
                        <a:t>쪽지함</a:t>
                      </a:r>
                      <a:r>
                        <a:rPr lang="ko-KR" altLang="en-US" sz="1200" dirty="0"/>
                        <a:t> 목록을 출력한다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시스템 로딩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en-US" altLang="ko-KR" sz="1200" dirty="0" smtClean="0"/>
                        <a:t>2. </a:t>
                      </a:r>
                      <a:r>
                        <a:rPr lang="ko-KR" altLang="en-US" sz="1200" dirty="0" smtClean="0"/>
                        <a:t>시스템 </a:t>
                      </a:r>
                      <a:r>
                        <a:rPr lang="ko-KR" altLang="en-US" sz="1200" dirty="0"/>
                        <a:t>인풋 데이터 </a:t>
                      </a:r>
                      <a:r>
                        <a:rPr lang="en-US" altLang="ko-KR" sz="1200" dirty="0"/>
                        <a:t>: 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 smtClean="0"/>
                        <a:t>사용자 </a:t>
                      </a:r>
                      <a:r>
                        <a:rPr lang="en-US" altLang="ko-KR" sz="1200" dirty="0" smtClean="0"/>
                        <a:t>ID, 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 smtClean="0"/>
                        <a:t>사용자 닉네임</a:t>
                      </a:r>
                      <a:endParaRPr lang="en-US" altLang="ko-KR" sz="1200" dirty="0"/>
                    </a:p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ko-KR" altLang="en-US" sz="1200" dirty="0"/>
                        <a:t>시스템 로딩 데이터</a:t>
                      </a:r>
                      <a:r>
                        <a:rPr lang="en-US" altLang="ko-KR" sz="1200" baseline="0" dirty="0"/>
                        <a:t> : 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쪽지 번호</a:t>
                      </a:r>
                      <a:r>
                        <a:rPr lang="en-US" altLang="ko-KR" sz="1200" baseline="0" dirty="0" smtClean="0"/>
                        <a:t>,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보낸 사람</a:t>
                      </a:r>
                      <a:r>
                        <a:rPr lang="en-US" altLang="ko-KR" sz="1200" baseline="0" dirty="0" smtClean="0"/>
                        <a:t>ID,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err="1" smtClean="0"/>
                        <a:t>보낸사람</a:t>
                      </a:r>
                      <a:r>
                        <a:rPr lang="ko-KR" altLang="en-US" sz="1200" baseline="0" dirty="0" smtClean="0"/>
                        <a:t> 닉네임</a:t>
                      </a:r>
                      <a:r>
                        <a:rPr lang="en-US" altLang="ko-KR" sz="1200" baseline="0" dirty="0" smtClean="0"/>
                        <a:t>, 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제목</a:t>
                      </a:r>
                      <a:r>
                        <a:rPr lang="en-US" altLang="ko-KR" sz="1200" baseline="0" dirty="0"/>
                        <a:t>, 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작성일자</a:t>
                      </a:r>
                      <a:r>
                        <a:rPr lang="en-US" altLang="ko-KR" sz="1200" baseline="0" dirty="0" smtClean="0"/>
                        <a:t> </a:t>
                      </a:r>
                      <a:endParaRPr lang="en-US" altLang="ko-KR" sz="1200" dirty="0"/>
                    </a:p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endParaRPr lang="en-US" altLang="ko-K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72" y="1981199"/>
            <a:ext cx="5699512" cy="35052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372614" y="2160492"/>
            <a:ext cx="2321183" cy="177256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772816"/>
            <a:ext cx="3095313" cy="3250145"/>
          </a:xfrm>
          <a:prstGeom prst="rect">
            <a:avLst/>
          </a:prstGeom>
        </p:spPr>
      </p:pic>
      <p:cxnSp>
        <p:nvCxnSpPr>
          <p:cNvPr id="12" name="직선 화살표 연결선 11"/>
          <p:cNvCxnSpPr>
            <a:stCxn id="9" idx="1"/>
          </p:cNvCxnSpPr>
          <p:nvPr/>
        </p:nvCxnSpPr>
        <p:spPr>
          <a:xfrm flipH="1">
            <a:off x="4932040" y="3046774"/>
            <a:ext cx="1440574" cy="2218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58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서비스 설계</a:t>
            </a:r>
          </a:p>
        </p:txBody>
      </p:sp>
    </p:spTree>
    <p:extLst>
      <p:ext uri="{BB962C8B-B14F-4D97-AF65-F5344CB8AC3E}">
        <p14:creationId xmlns:p14="http://schemas.microsoft.com/office/powerpoint/2010/main" val="292173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404664"/>
            <a:ext cx="7920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800222"/>
              </p:ext>
            </p:extLst>
          </p:nvPr>
        </p:nvGraphicFramePr>
        <p:xfrm>
          <a:off x="703730" y="480060"/>
          <a:ext cx="7736541" cy="589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365"/>
                <a:gridCol w="2321859"/>
                <a:gridCol w="372931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Servlet 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Service 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DAO ID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RegisterServlet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RegisterService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MemberDAO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LoginServlet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LoginService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MemberDAO,ManagerDAO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AlarmServlet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AlarmListService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MemeberDAO,PostAlarmDAO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MessageAlarmDAO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AlarmViewService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MemeberDAO,PostAlarmDAO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MessageAlarmDAO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AlarmChkService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PostDAO,PostAlarmDAO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MessageDAO,MessageAlarmDAO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MessageServlet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MessageListService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BriefMessageViewDAO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MessageViewService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MessageViewDAO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MessageReqService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MemberDAO,MessageDAO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MessageAlarmDAO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MessageChkService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MessageDAO,MemberDAO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ManagerServlet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ManagerSelectService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BriefManagerViewDAO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ManagerAdminService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ManagerDAO,ManagerTypeDAO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ManagerSearchService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BriefManagerViewDAO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76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A1302B8-CE1C-4BE0-B67B-95BDB28C8A28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57150"/>
        </p:spPr>
        <p:txBody>
          <a:bodyPr/>
          <a:lstStyle/>
          <a:p>
            <a:r>
              <a:rPr lang="ko-KR" altLang="en-US" smtClean="0"/>
              <a:t>개</a:t>
            </a:r>
            <a:r>
              <a:rPr lang="ko-KR" altLang="en-US"/>
              <a:t>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73CC2B3-132E-453A-9A1F-B8C950779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개요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벤치마킹 내용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결론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85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404664"/>
            <a:ext cx="7920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818221"/>
              </p:ext>
            </p:extLst>
          </p:nvPr>
        </p:nvGraphicFramePr>
        <p:xfrm>
          <a:off x="703730" y="1196752"/>
          <a:ext cx="7736541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962"/>
                <a:gridCol w="2251262"/>
                <a:gridCol w="372931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Servlet 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Service 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DAO ID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SchoolServlet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SchoolListService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BriefSchoolViewDAO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SchoolInfoService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BriefSchoolViewDAO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SchoolChkService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SchoolDAO,LocationDAO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BoardServlet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BoardListService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BriefBoardViewDAO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BoardEditService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SchoolDAO,LocationDAO,BoardDAO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BoardSearchService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BriefBoardViewDAO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BoardDelService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BoardDAO,SchoolDAO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MemberServlet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MemberListService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BriefMemberViewDAO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MemberViewService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MemberViewDAO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MemberChkService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MemberDAO,StatusTypeDAO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SchoolDAO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CommentServlet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CommentChkService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PostDAO,MemberDAO,ManagerDAO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CommentCreate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PostDAO,MemberDAO,ManagerDAO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73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404664"/>
            <a:ext cx="7920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481984"/>
              </p:ext>
            </p:extLst>
          </p:nvPr>
        </p:nvGraphicFramePr>
        <p:xfrm>
          <a:off x="703730" y="1196752"/>
          <a:ext cx="7736541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385"/>
                <a:gridCol w="2358839"/>
                <a:gridCol w="372931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Servlet 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Service 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DAO ID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ReportServlet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ReportDetailService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ReportViewDAO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BriefReportViewDAO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ReportHandlingService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ReportHandlingDAO,ReportTypeDAO,PostDAO,ReportDAO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ReportDeleteService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ReportDAO,ReportHandlingDAO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ReportSearchService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BriefReportViewDAO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PostServlet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PostCreateService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BoardDAO,PostDAO,MemberDAO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HitsDAO,CommentDAO,ManagerDAO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PostModifyService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PostDAO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PostDetailService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BriefPostViewDAO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PostViewDAO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PostChkService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BoardPostDAO,HitsDAO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CommentDAO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73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30469"/>
            <a:ext cx="8846166" cy="39970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" t="50565" r="88361" b="43334"/>
          <a:stretch/>
        </p:blipFill>
        <p:spPr>
          <a:xfrm>
            <a:off x="70992" y="3028145"/>
            <a:ext cx="3741293" cy="9049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9" t="4008" r="2415" b="510"/>
          <a:stretch/>
        </p:blipFill>
        <p:spPr>
          <a:xfrm>
            <a:off x="3416537" y="980728"/>
            <a:ext cx="5424265" cy="53238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2" t="17187" r="64998" b="62996"/>
          <a:stretch/>
        </p:blipFill>
        <p:spPr>
          <a:xfrm>
            <a:off x="1571710" y="1430469"/>
            <a:ext cx="3096344" cy="170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6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76824"/>
            <a:ext cx="8751695" cy="4104352"/>
          </a:xfrm>
          <a:prstGeom prst="rect">
            <a:avLst/>
          </a:prstGeom>
        </p:spPr>
      </p:pic>
      <p:pic>
        <p:nvPicPr>
          <p:cNvPr id="6" name="내용 개체 틀 4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" t="35087" r="90126" b="59650"/>
          <a:stretch/>
        </p:blipFill>
        <p:spPr>
          <a:xfrm>
            <a:off x="158984" y="2754670"/>
            <a:ext cx="3118305" cy="850447"/>
          </a:xfrm>
          <a:prstGeom prst="rect">
            <a:avLst/>
          </a:prstGeom>
          <a:solidFill>
            <a:schemeClr val="bg1">
              <a:alpha val="20000"/>
            </a:schemeClr>
          </a:solidFill>
          <a:ln w="57150">
            <a:noFill/>
          </a:ln>
        </p:spPr>
      </p:pic>
      <p:pic>
        <p:nvPicPr>
          <p:cNvPr id="9" name="내용 개체 틀 4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53"/>
          <a:stretch/>
        </p:blipFill>
        <p:spPr>
          <a:xfrm>
            <a:off x="2771800" y="1285086"/>
            <a:ext cx="6264696" cy="4719875"/>
          </a:xfrm>
          <a:prstGeom prst="rect">
            <a:avLst/>
          </a:prstGeom>
          <a:solidFill>
            <a:schemeClr val="bg1">
              <a:alpha val="20000"/>
            </a:schemeClr>
          </a:solidFill>
          <a:ln w="57150">
            <a:noFill/>
          </a:ln>
        </p:spPr>
      </p:pic>
      <p:pic>
        <p:nvPicPr>
          <p:cNvPr id="10" name="내용 개체 틀 4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5" t="56507" r="76139" b="8404"/>
          <a:stretch/>
        </p:blipFill>
        <p:spPr>
          <a:xfrm>
            <a:off x="1169693" y="4339314"/>
            <a:ext cx="2283724" cy="2283724"/>
          </a:xfrm>
          <a:prstGeom prst="rect">
            <a:avLst/>
          </a:prstGeom>
          <a:solidFill>
            <a:schemeClr val="bg1">
              <a:alpha val="20000"/>
            </a:schemeClr>
          </a:solidFill>
          <a:ln w="57150">
            <a:noFill/>
          </a:ln>
        </p:spPr>
      </p:pic>
      <p:pic>
        <p:nvPicPr>
          <p:cNvPr id="11" name="내용 개체 틀 4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0" t="1669" r="72025" b="72014"/>
          <a:stretch/>
        </p:blipFill>
        <p:spPr>
          <a:xfrm>
            <a:off x="1475656" y="853039"/>
            <a:ext cx="2592288" cy="2430271"/>
          </a:xfrm>
          <a:prstGeom prst="rect">
            <a:avLst/>
          </a:prstGeom>
          <a:solidFill>
            <a:schemeClr val="bg1">
              <a:alpha val="20000"/>
            </a:schemeClr>
          </a:solidFill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209239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09619"/>
            <a:ext cx="8640960" cy="5438763"/>
          </a:xfrm>
          <a:prstGeom prst="rect">
            <a:avLst/>
          </a:prstGeom>
        </p:spPr>
      </p:pic>
      <p:pic>
        <p:nvPicPr>
          <p:cNvPr id="7" name="내용 개체 틀 4"/>
          <p:cNvPicPr>
            <a:picLocks noChangeAspect="1"/>
          </p:cNvPicPr>
          <p:nvPr/>
        </p:nvPicPr>
        <p:blipFill rotWithShape="1"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" t="48522" r="88430" b="46182"/>
          <a:stretch/>
        </p:blipFill>
        <p:spPr>
          <a:xfrm>
            <a:off x="218903" y="3147208"/>
            <a:ext cx="2808312" cy="864096"/>
          </a:xfrm>
          <a:prstGeom prst="rect">
            <a:avLst/>
          </a:prstGeom>
          <a:solidFill>
            <a:schemeClr val="bg1">
              <a:alpha val="20000"/>
            </a:schemeClr>
          </a:solidFill>
          <a:ln w="57150">
            <a:noFill/>
          </a:ln>
        </p:spPr>
      </p:pic>
      <p:pic>
        <p:nvPicPr>
          <p:cNvPr id="8" name="내용 개체 틀 4"/>
          <p:cNvPicPr>
            <a:picLocks noChangeAspect="1"/>
          </p:cNvPicPr>
          <p:nvPr/>
        </p:nvPicPr>
        <p:blipFill rotWithShape="1"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70" t="1" r="3430" b="2489"/>
          <a:stretch/>
        </p:blipFill>
        <p:spPr>
          <a:xfrm>
            <a:off x="4241600" y="476672"/>
            <a:ext cx="4637223" cy="5991662"/>
          </a:xfrm>
          <a:prstGeom prst="rect">
            <a:avLst/>
          </a:prstGeom>
          <a:solidFill>
            <a:schemeClr val="bg1">
              <a:alpha val="20000"/>
            </a:schemeClr>
          </a:solidFill>
          <a:ln w="57150">
            <a:noFill/>
          </a:ln>
        </p:spPr>
      </p:pic>
      <p:pic>
        <p:nvPicPr>
          <p:cNvPr id="9" name="내용 개체 틀 4"/>
          <p:cNvPicPr>
            <a:picLocks noChangeAspect="1"/>
          </p:cNvPicPr>
          <p:nvPr/>
        </p:nvPicPr>
        <p:blipFill rotWithShape="1"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3" t="6154" r="67597" b="66043"/>
          <a:stretch/>
        </p:blipFill>
        <p:spPr>
          <a:xfrm>
            <a:off x="1535422" y="677720"/>
            <a:ext cx="2098986" cy="2938580"/>
          </a:xfrm>
          <a:prstGeom prst="rect">
            <a:avLst/>
          </a:prstGeom>
          <a:solidFill>
            <a:schemeClr val="bg1">
              <a:alpha val="20000"/>
            </a:schemeClr>
          </a:solidFill>
          <a:ln w="57150">
            <a:noFill/>
          </a:ln>
        </p:spPr>
      </p:pic>
      <p:pic>
        <p:nvPicPr>
          <p:cNvPr id="10" name="내용 개체 틀 4"/>
          <p:cNvPicPr>
            <a:picLocks noChangeAspect="1"/>
          </p:cNvPicPr>
          <p:nvPr/>
        </p:nvPicPr>
        <p:blipFill rotWithShape="1"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0" t="68381" r="61763" b="2491"/>
          <a:stretch/>
        </p:blipFill>
        <p:spPr>
          <a:xfrm>
            <a:off x="1399036" y="4150637"/>
            <a:ext cx="2631153" cy="2226360"/>
          </a:xfrm>
          <a:prstGeom prst="rect">
            <a:avLst/>
          </a:prstGeom>
          <a:solidFill>
            <a:schemeClr val="bg1">
              <a:alpha val="20000"/>
            </a:schemeClr>
          </a:solidFill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135272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전체 클래스 다이어그램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89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전체 클래스 다이어그램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404664"/>
            <a:ext cx="7920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824"/>
            <a:ext cx="9144000" cy="372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3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전체 클래스 다이어그램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404664"/>
            <a:ext cx="7920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6872"/>
            <a:ext cx="9144000" cy="318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5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전체 클래스 다이어그램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404664"/>
            <a:ext cx="7920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4864"/>
            <a:ext cx="91440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0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시퀀스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235755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295ADBAA-A91C-49C7-8A9D-F96581BF2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목적</a:t>
            </a:r>
            <a:r>
              <a:rPr lang="en-US" altLang="ko-KR" dirty="0"/>
              <a:t>(</a:t>
            </a:r>
            <a:r>
              <a:rPr lang="ko-KR" altLang="en-US" dirty="0"/>
              <a:t>시스템 소개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sz="2000" dirty="0"/>
              <a:t>동일 대학 혹은 </a:t>
            </a:r>
            <a:r>
              <a:rPr lang="ko-KR" altLang="en-US" sz="2000" dirty="0" smtClean="0"/>
              <a:t>인</a:t>
            </a:r>
            <a:r>
              <a:rPr lang="ko-KR" altLang="en-US" sz="2000" dirty="0"/>
              <a:t>근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지역의 대학생들 간에 거래를 효율적으로 </a:t>
            </a:r>
            <a:r>
              <a:rPr lang="ko-KR" altLang="en-US" sz="2000" dirty="0" smtClean="0"/>
              <a:t>   할 </a:t>
            </a:r>
            <a:r>
              <a:rPr lang="ko-KR" altLang="en-US" sz="2000" dirty="0"/>
              <a:t>수 </a:t>
            </a:r>
            <a:r>
              <a:rPr lang="ko-KR" altLang="en-US" sz="2000" dirty="0" smtClean="0"/>
              <a:t>있는 </a:t>
            </a:r>
            <a:r>
              <a:rPr lang="ko-KR" altLang="en-US" sz="2000" dirty="0"/>
              <a:t>서비스를 제공</a:t>
            </a:r>
            <a:endParaRPr lang="en-US" altLang="ko-KR" sz="2000" dirty="0"/>
          </a:p>
          <a:p>
            <a:pPr lvl="1"/>
            <a:r>
              <a:rPr lang="ko-KR" altLang="en-US" sz="2000" dirty="0"/>
              <a:t>불경기로 인한 중고거래의 증가</a:t>
            </a:r>
            <a:r>
              <a:rPr lang="en-US" altLang="ko-KR" sz="2000" dirty="0"/>
              <a:t>, </a:t>
            </a:r>
            <a:r>
              <a:rPr lang="ko-KR" altLang="en-US" sz="2000" dirty="0"/>
              <a:t>그러나</a:t>
            </a:r>
            <a:r>
              <a:rPr lang="en-US" altLang="ko-KR" sz="2000" dirty="0"/>
              <a:t> </a:t>
            </a:r>
            <a:r>
              <a:rPr lang="ko-KR" altLang="en-US" sz="2000" dirty="0"/>
              <a:t>대학생들만을 위한 중고거래 서비스부재로 인한 중고거래 서비스의 필요성 인식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기대효과</a:t>
            </a:r>
            <a:endParaRPr lang="en-US" altLang="ko-KR" dirty="0"/>
          </a:p>
          <a:p>
            <a:pPr lvl="1"/>
            <a:r>
              <a:rPr lang="ko-KR" altLang="en-US" sz="2000" dirty="0" smtClean="0"/>
              <a:t>새로운 물품을 사야 하는 </a:t>
            </a:r>
            <a:r>
              <a:rPr lang="ko-KR" altLang="en-US" sz="2000" dirty="0"/>
              <a:t>부담을 줄이고 저렴한 가격에 필요한 물품을 구함</a:t>
            </a:r>
            <a:endParaRPr lang="en-US" altLang="ko-KR" sz="2000" dirty="0"/>
          </a:p>
          <a:p>
            <a:pPr lvl="1"/>
            <a:r>
              <a:rPr lang="ko-KR" altLang="en-US" sz="2000" dirty="0"/>
              <a:t>잉여 재산을 줄이고 서로의 수요에 맞는 편리한 거래 환경 제공</a:t>
            </a:r>
            <a:endParaRPr lang="en-US" altLang="ko-KR" sz="2000" dirty="0"/>
          </a:p>
          <a:p>
            <a:pPr lvl="1"/>
            <a:r>
              <a:rPr lang="ko-KR" altLang="en-US" sz="2000" dirty="0"/>
              <a:t>자신이 사용하지 않는 물건을 </a:t>
            </a:r>
            <a:r>
              <a:rPr lang="ko-KR" altLang="en-US" sz="2000" dirty="0" smtClean="0"/>
              <a:t>판매 함으로서 </a:t>
            </a:r>
            <a:r>
              <a:rPr lang="ko-KR" altLang="en-US" sz="2000" dirty="0"/>
              <a:t>환경보전에 이바지함</a:t>
            </a:r>
            <a:endParaRPr lang="en-US" altLang="ko-KR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C1B56C9-8B76-4300-9732-C0CEE45AF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개요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4C2661E8-E85B-4F94-9DCD-1E7CF5197A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45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EC810047-82CF-4BD2-B91D-F9C0184A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7AE031B-39F0-4CA3-AA8F-57468347E8C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="" xmlns:a16="http://schemas.microsoft.com/office/drawing/2014/main" id="{A12EF841-CCD0-413C-83BA-F52911386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" b="5403"/>
          <a:stretch/>
        </p:blipFill>
        <p:spPr>
          <a:xfrm>
            <a:off x="403853" y="333277"/>
            <a:ext cx="8316416" cy="6480720"/>
          </a:xfrm>
        </p:spPr>
      </p:pic>
      <p:pic>
        <p:nvPicPr>
          <p:cNvPr id="7" name="내용 개체 틀 5">
            <a:extLst>
              <a:ext uri="{FF2B5EF4-FFF2-40B4-BE49-F238E27FC236}">
                <a16:creationId xmlns="" xmlns:a16="http://schemas.microsoft.com/office/drawing/2014/main" id="{893751E9-A2DC-4EB4-8994-95B7D74198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34" t="18239" r="41964" b="73504"/>
          <a:stretch/>
        </p:blipFill>
        <p:spPr>
          <a:xfrm>
            <a:off x="3616018" y="1474845"/>
            <a:ext cx="2124236" cy="786754"/>
          </a:xfrm>
          <a:prstGeom prst="rect">
            <a:avLst/>
          </a:prstGeom>
          <a:solidFill>
            <a:schemeClr val="bg1">
              <a:alpha val="20000"/>
            </a:schemeClr>
          </a:solidFill>
          <a:ln w="57150">
            <a:solidFill>
              <a:schemeClr val="tx1"/>
            </a:solidFill>
          </a:ln>
        </p:spPr>
      </p:pic>
      <p:pic>
        <p:nvPicPr>
          <p:cNvPr id="8" name="내용 개체 틀 5">
            <a:extLst>
              <a:ext uri="{FF2B5EF4-FFF2-40B4-BE49-F238E27FC236}">
                <a16:creationId xmlns="" xmlns:a16="http://schemas.microsoft.com/office/drawing/2014/main" id="{3FA1C7A1-627D-48F0-BBFE-7AB95CC52D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2" t="28120" r="39525" b="66624"/>
          <a:stretch/>
        </p:blipFill>
        <p:spPr>
          <a:xfrm>
            <a:off x="3290293" y="2322753"/>
            <a:ext cx="2963994" cy="551131"/>
          </a:xfrm>
          <a:prstGeom prst="rect">
            <a:avLst/>
          </a:prstGeom>
          <a:solidFill>
            <a:schemeClr val="bg1">
              <a:alpha val="20000"/>
            </a:schemeClr>
          </a:solidFill>
          <a:ln w="57150">
            <a:solidFill>
              <a:schemeClr val="tx1"/>
            </a:solidFill>
          </a:ln>
        </p:spPr>
      </p:pic>
      <p:pic>
        <p:nvPicPr>
          <p:cNvPr id="9" name="내용 개체 틀 5">
            <a:extLst>
              <a:ext uri="{FF2B5EF4-FFF2-40B4-BE49-F238E27FC236}">
                <a16:creationId xmlns="" xmlns:a16="http://schemas.microsoft.com/office/drawing/2014/main" id="{066ACDCD-72AA-4AA4-986A-2CDACEC0A7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73" t="29171" r="1785" b="42450"/>
          <a:stretch/>
        </p:blipFill>
        <p:spPr>
          <a:xfrm>
            <a:off x="4644008" y="1943683"/>
            <a:ext cx="4215517" cy="2565437"/>
          </a:xfrm>
          <a:prstGeom prst="rect">
            <a:avLst/>
          </a:prstGeom>
          <a:solidFill>
            <a:schemeClr val="bg1">
              <a:alpha val="20000"/>
            </a:schemeClr>
          </a:solidFill>
          <a:ln w="57150">
            <a:solidFill>
              <a:schemeClr val="tx1"/>
            </a:solidFill>
          </a:ln>
        </p:spPr>
      </p:pic>
      <p:pic>
        <p:nvPicPr>
          <p:cNvPr id="10" name="내용 개체 틀 5">
            <a:extLst>
              <a:ext uri="{FF2B5EF4-FFF2-40B4-BE49-F238E27FC236}">
                <a16:creationId xmlns="" xmlns:a16="http://schemas.microsoft.com/office/drawing/2014/main" id="{68401DA0-2DC2-4250-9F46-CA62506180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58" t="1861" r="59926" b="92985"/>
          <a:stretch/>
        </p:blipFill>
        <p:spPr>
          <a:xfrm>
            <a:off x="2678225" y="476672"/>
            <a:ext cx="1224136" cy="648072"/>
          </a:xfrm>
          <a:prstGeom prst="rect">
            <a:avLst/>
          </a:prstGeom>
          <a:solidFill>
            <a:schemeClr val="bg1">
              <a:alpha val="20000"/>
            </a:schemeClr>
          </a:solidFill>
          <a:ln w="57150">
            <a:noFill/>
          </a:ln>
        </p:spPr>
      </p:pic>
      <p:pic>
        <p:nvPicPr>
          <p:cNvPr id="11" name="내용 개체 틀 5">
            <a:extLst>
              <a:ext uri="{FF2B5EF4-FFF2-40B4-BE49-F238E27FC236}">
                <a16:creationId xmlns="" xmlns:a16="http://schemas.microsoft.com/office/drawing/2014/main" id="{60CCE1B7-F5FE-40C0-BC3D-56A620E3E6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93" t="9460" r="36026" b="85290"/>
          <a:stretch/>
        </p:blipFill>
        <p:spPr>
          <a:xfrm>
            <a:off x="4723234" y="708747"/>
            <a:ext cx="1173695" cy="679507"/>
          </a:xfrm>
          <a:prstGeom prst="rect">
            <a:avLst/>
          </a:prstGeom>
          <a:solidFill>
            <a:schemeClr val="bg1">
              <a:alpha val="20000"/>
            </a:schemeClr>
          </a:solidFill>
          <a:ln w="57150">
            <a:noFill/>
          </a:ln>
        </p:spPr>
      </p:pic>
      <p:pic>
        <p:nvPicPr>
          <p:cNvPr id="12" name="내용 개체 틀 5">
            <a:extLst>
              <a:ext uri="{FF2B5EF4-FFF2-40B4-BE49-F238E27FC236}">
                <a16:creationId xmlns="" xmlns:a16="http://schemas.microsoft.com/office/drawing/2014/main" id="{F106F03F-25CA-4B9A-82E2-F4C6ED7839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05" t="9605" r="2146" b="85083"/>
          <a:stretch/>
        </p:blipFill>
        <p:spPr>
          <a:xfrm>
            <a:off x="7627702" y="730981"/>
            <a:ext cx="1177359" cy="648072"/>
          </a:xfrm>
          <a:prstGeom prst="rect">
            <a:avLst/>
          </a:prstGeom>
          <a:solidFill>
            <a:schemeClr val="bg1">
              <a:alpha val="20000"/>
            </a:schemeClr>
          </a:solidFill>
          <a:ln w="57150">
            <a:noFill/>
          </a:ln>
        </p:spPr>
      </p:pic>
      <p:pic>
        <p:nvPicPr>
          <p:cNvPr id="13" name="내용 개체 틀 5">
            <a:extLst>
              <a:ext uri="{FF2B5EF4-FFF2-40B4-BE49-F238E27FC236}">
                <a16:creationId xmlns="" xmlns:a16="http://schemas.microsoft.com/office/drawing/2014/main" id="{88B425E4-7EFC-4BFB-9637-1442B237A1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80" t="44434" r="2205" b="50609"/>
          <a:stretch/>
        </p:blipFill>
        <p:spPr>
          <a:xfrm>
            <a:off x="7627702" y="3248238"/>
            <a:ext cx="1224848" cy="586289"/>
          </a:xfrm>
          <a:prstGeom prst="rect">
            <a:avLst/>
          </a:prstGeom>
          <a:solidFill>
            <a:schemeClr val="bg1">
              <a:alpha val="20000"/>
            </a:schemeClr>
          </a:solidFill>
          <a:ln w="57150">
            <a:noFill/>
          </a:ln>
        </p:spPr>
      </p:pic>
      <p:pic>
        <p:nvPicPr>
          <p:cNvPr id="14" name="내용 개체 틀 5">
            <a:extLst>
              <a:ext uri="{FF2B5EF4-FFF2-40B4-BE49-F238E27FC236}">
                <a16:creationId xmlns="" xmlns:a16="http://schemas.microsoft.com/office/drawing/2014/main" id="{24324A89-DFAE-4179-9F60-27FF2870DF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1" t="50320" r="79097" b="44425"/>
          <a:stretch/>
        </p:blipFill>
        <p:spPr>
          <a:xfrm>
            <a:off x="1187624" y="3501008"/>
            <a:ext cx="1008112" cy="630070"/>
          </a:xfrm>
          <a:prstGeom prst="rect">
            <a:avLst/>
          </a:prstGeom>
          <a:solidFill>
            <a:schemeClr val="bg1">
              <a:alpha val="20000"/>
            </a:schemeClr>
          </a:solidFill>
          <a:ln w="57150">
            <a:noFill/>
          </a:ln>
        </p:spPr>
      </p:pic>
      <p:pic>
        <p:nvPicPr>
          <p:cNvPr id="16" name="내용 개체 틀 5">
            <a:extLst>
              <a:ext uri="{FF2B5EF4-FFF2-40B4-BE49-F238E27FC236}">
                <a16:creationId xmlns="" xmlns:a16="http://schemas.microsoft.com/office/drawing/2014/main" id="{7CBD7B16-AEC1-4A07-A5E7-FE6D3A5E64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60" t="64306" r="37538" b="13893"/>
          <a:stretch/>
        </p:blipFill>
        <p:spPr>
          <a:xfrm>
            <a:off x="2411760" y="4581128"/>
            <a:ext cx="3877949" cy="2141199"/>
          </a:xfrm>
          <a:prstGeom prst="rect">
            <a:avLst/>
          </a:prstGeom>
          <a:solidFill>
            <a:schemeClr val="bg1">
              <a:alpha val="20000"/>
            </a:schemeClr>
          </a:solidFill>
          <a:ln w="57150">
            <a:solidFill>
              <a:schemeClr val="tx1"/>
            </a:solidFill>
          </a:ln>
        </p:spPr>
      </p:pic>
      <p:pic>
        <p:nvPicPr>
          <p:cNvPr id="15" name="내용 개체 틀 5">
            <a:extLst>
              <a:ext uri="{FF2B5EF4-FFF2-40B4-BE49-F238E27FC236}">
                <a16:creationId xmlns="" xmlns:a16="http://schemas.microsoft.com/office/drawing/2014/main" id="{EDB4697B-3319-42D0-B81A-E3E302DB0C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16" t="61883" r="36711" b="32863"/>
          <a:stretch/>
        </p:blipFill>
        <p:spPr>
          <a:xfrm>
            <a:off x="4499992" y="4437112"/>
            <a:ext cx="1353420" cy="602916"/>
          </a:xfrm>
          <a:prstGeom prst="rect">
            <a:avLst/>
          </a:prstGeom>
          <a:solidFill>
            <a:schemeClr val="bg1">
              <a:alpha val="20000"/>
            </a:schemeClr>
          </a:solidFill>
          <a:ln w="57150">
            <a:noFill/>
          </a:ln>
        </p:spPr>
      </p:pic>
      <p:sp>
        <p:nvSpPr>
          <p:cNvPr id="2" name="직사각형 1"/>
          <p:cNvSpPr/>
          <p:nvPr/>
        </p:nvSpPr>
        <p:spPr>
          <a:xfrm>
            <a:off x="971600" y="351318"/>
            <a:ext cx="1584176" cy="4680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로그인서비</a:t>
            </a:r>
            <a:r>
              <a:rPr lang="ko-KR" altLang="en-US" dirty="0" err="1"/>
              <a:t>스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24"/>
          <a:stretch/>
        </p:blipFill>
        <p:spPr bwMode="auto">
          <a:xfrm>
            <a:off x="64071" y="4725144"/>
            <a:ext cx="9001125" cy="121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63" b="29284"/>
          <a:stretch/>
        </p:blipFill>
        <p:spPr bwMode="auto">
          <a:xfrm>
            <a:off x="84821" y="4738570"/>
            <a:ext cx="9001125" cy="80070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65"/>
          <a:stretch/>
        </p:blipFill>
        <p:spPr bwMode="auto">
          <a:xfrm>
            <a:off x="66506" y="2598318"/>
            <a:ext cx="9001125" cy="89573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095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2" name="직사각형 5141"/>
          <p:cNvSpPr/>
          <p:nvPr/>
        </p:nvSpPr>
        <p:spPr>
          <a:xfrm>
            <a:off x="5895334" y="2176061"/>
            <a:ext cx="764898" cy="3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41" name="그룹 5140"/>
          <p:cNvGrpSpPr/>
          <p:nvPr/>
        </p:nvGrpSpPr>
        <p:grpSpPr>
          <a:xfrm>
            <a:off x="295249" y="1020127"/>
            <a:ext cx="11169650" cy="5816600"/>
            <a:chOff x="295249" y="1020127"/>
            <a:chExt cx="11169650" cy="581660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249" y="1020127"/>
              <a:ext cx="11169650" cy="5816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40" name="직사각형 5139"/>
            <p:cNvSpPr/>
            <p:nvPr/>
          </p:nvSpPr>
          <p:spPr>
            <a:xfrm>
              <a:off x="3001350" y="2184990"/>
              <a:ext cx="840374" cy="673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43" name="직사각형 5142"/>
          <p:cNvSpPr/>
          <p:nvPr/>
        </p:nvSpPr>
        <p:spPr>
          <a:xfrm>
            <a:off x="5148064" y="2157268"/>
            <a:ext cx="747270" cy="325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147" name="직사각형 5146"/>
          <p:cNvSpPr/>
          <p:nvPr/>
        </p:nvSpPr>
        <p:spPr>
          <a:xfrm>
            <a:off x="5445797" y="2492896"/>
            <a:ext cx="206323" cy="1064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404664"/>
            <a:ext cx="72008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43608" y="1023121"/>
            <a:ext cx="1152128" cy="426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PostServlet</a:t>
            </a:r>
            <a:endParaRPr lang="ko-KR" altLang="en-US" sz="16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67744" y="1020127"/>
            <a:ext cx="1391736" cy="426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PostCreateDelService</a:t>
            </a:r>
            <a:endParaRPr lang="ko-KR" altLang="en-US" sz="16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27984" y="1003428"/>
            <a:ext cx="959688" cy="426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PostDAO</a:t>
            </a:r>
            <a:endParaRPr lang="ko-KR" altLang="en-US" sz="16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51044" y="1016371"/>
            <a:ext cx="1440160" cy="426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CommentDAO</a:t>
            </a:r>
            <a:endParaRPr lang="ko-KR" altLang="en-US" sz="16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61508" y="1014858"/>
            <a:ext cx="895340" cy="426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HitsDAO</a:t>
            </a:r>
            <a:endParaRPr lang="ko-KR" altLang="en-US" sz="16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38360" y="2184990"/>
            <a:ext cx="4156974" cy="3168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boolean</a:t>
            </a:r>
            <a:r>
              <a:rPr lang="en-US" altLang="ko-KR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:=</a:t>
            </a:r>
            <a:r>
              <a:rPr lang="en-US" altLang="ko-KR" dirty="0" err="1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createPost</a:t>
            </a:r>
            <a:r>
              <a:rPr lang="en-US" altLang="ko-KR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postBean:PostBean</a:t>
            </a:r>
            <a:r>
              <a:rPr lang="en-US" altLang="ko-KR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)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670916" y="2557284"/>
            <a:ext cx="108012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823416" y="3557776"/>
            <a:ext cx="2036616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957368" y="3580636"/>
            <a:ext cx="4295152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131840" y="2865661"/>
            <a:ext cx="2342935" cy="3168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PostDAO</a:t>
            </a:r>
            <a:r>
              <a:rPr lang="en-US" altLang="ko-KR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:=</a:t>
            </a:r>
            <a:r>
              <a:rPr lang="en-US" altLang="ko-KR" dirty="0" err="1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getInstance</a:t>
            </a:r>
            <a:r>
              <a:rPr lang="en-US" altLang="ko-KR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()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823416" y="3228216"/>
            <a:ext cx="2036616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001350" y="3190657"/>
            <a:ext cx="3249694" cy="3168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boolean</a:t>
            </a:r>
            <a:r>
              <a:rPr lang="en-US" altLang="ko-KR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:= create(</a:t>
            </a:r>
            <a:r>
              <a:rPr lang="en-US" altLang="ko-KR" dirty="0" err="1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postVo:PostVo</a:t>
            </a:r>
            <a:r>
              <a:rPr lang="en-US" altLang="ko-KR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)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744616" y="3233712"/>
            <a:ext cx="3249694" cy="3168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boolean</a:t>
            </a:r>
            <a:r>
              <a:rPr lang="en-US" altLang="ko-KR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:= create(</a:t>
            </a:r>
            <a:r>
              <a:rPr lang="en-US" altLang="ko-KR" dirty="0" err="1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postVo:PostVo</a:t>
            </a:r>
            <a:r>
              <a:rPr lang="en-US" altLang="ko-KR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)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74046" y="1003427"/>
            <a:ext cx="1096340" cy="426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PostQuery</a:t>
            </a:r>
            <a:endParaRPr lang="en-US" altLang="ko-KR" sz="1600" dirty="0" smtClean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Factory</a:t>
            </a:r>
            <a:endParaRPr lang="ko-KR" altLang="en-US" sz="16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444700" y="1011046"/>
            <a:ext cx="1541990" cy="426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CommentQueryFactory</a:t>
            </a:r>
            <a:endParaRPr lang="ko-KR" altLang="en-US" sz="16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539552" y="4781912"/>
            <a:ext cx="4086645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79385" y="4408309"/>
            <a:ext cx="4252655" cy="3168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boolean</a:t>
            </a:r>
            <a:r>
              <a:rPr lang="en-US" altLang="ko-KR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:= create(</a:t>
            </a:r>
            <a:r>
              <a:rPr lang="en-US" altLang="ko-KR" dirty="0" err="1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commentVo:CommentVO</a:t>
            </a:r>
            <a:r>
              <a:rPr lang="en-US" altLang="ko-KR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)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283968" y="4455780"/>
            <a:ext cx="4252655" cy="3168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boolean</a:t>
            </a:r>
            <a:r>
              <a:rPr lang="en-US" altLang="ko-KR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:= create(</a:t>
            </a:r>
            <a:r>
              <a:rPr lang="en-US" altLang="ko-KR" dirty="0" err="1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commentVo:CommentVO</a:t>
            </a:r>
            <a:r>
              <a:rPr lang="en-US" altLang="ko-KR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)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4716016" y="4823440"/>
            <a:ext cx="3096344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724128" y="1011046"/>
            <a:ext cx="959688" cy="426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HitsDAO</a:t>
            </a:r>
            <a:endParaRPr lang="ko-KR" altLang="en-US" sz="16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539552" y="5862045"/>
            <a:ext cx="5544616" cy="985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1111433" y="5517232"/>
            <a:ext cx="4252655" cy="3168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boolean</a:t>
            </a:r>
            <a:r>
              <a:rPr lang="en-US" altLang="ko-KR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:= create(</a:t>
            </a:r>
            <a:r>
              <a:rPr lang="en-US" altLang="ko-KR" dirty="0" err="1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hitsVo:HitsVO</a:t>
            </a:r>
            <a:r>
              <a:rPr lang="en-US" altLang="ko-KR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)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6163796" y="5918800"/>
            <a:ext cx="251266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4766831" y="5545210"/>
            <a:ext cx="4252655" cy="3168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boolean</a:t>
            </a:r>
            <a:r>
              <a:rPr lang="en-US" altLang="ko-KR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:= create(</a:t>
            </a:r>
            <a:r>
              <a:rPr lang="en-US" altLang="ko-KR" dirty="0" err="1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hitsVo:HitsVO</a:t>
            </a:r>
            <a:r>
              <a:rPr lang="en-US" altLang="ko-KR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)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974032" y="1012596"/>
            <a:ext cx="1125182" cy="426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HitsQuery</a:t>
            </a:r>
            <a:endParaRPr lang="en-US" altLang="ko-KR" sz="1600" dirty="0" smtClean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Factory</a:t>
            </a:r>
            <a:endParaRPr lang="ko-KR" altLang="en-US" sz="16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856208" y="3789040"/>
            <a:ext cx="2603327" cy="160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5473678" y="3645024"/>
            <a:ext cx="206323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67544" y="351318"/>
            <a:ext cx="2088232" cy="4680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게시물 추가서비스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2352626" y="6021288"/>
            <a:ext cx="6448425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2352626" y="6021288"/>
            <a:ext cx="6448425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041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6" dur="20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90" dur="2000" fill="hold"/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92" dur="2000" fill="hold"/>
                                        <p:tgtEl>
                                          <p:spTgt spid="5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9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3" grpId="0" animBg="1"/>
      <p:bldP spid="5147" grpId="0" animBg="1"/>
      <p:bldP spid="6" grpId="0" animBg="1"/>
      <p:bldP spid="8" grpId="0" animBg="1"/>
      <p:bldP spid="9" grpId="0" animBg="1"/>
      <p:bldP spid="10" grpId="0" animBg="1"/>
      <p:bldP spid="11" grpId="0" animBg="1"/>
      <p:bldP spid="7" grpId="0" animBg="1"/>
      <p:bldP spid="22" grpId="0" animBg="1"/>
      <p:bldP spid="25" grpId="0" animBg="1"/>
      <p:bldP spid="26" grpId="0" animBg="1"/>
      <p:bldP spid="28" grpId="0" animBg="1"/>
      <p:bldP spid="28" grpId="1" animBg="1"/>
      <p:bldP spid="29" grpId="0" animBg="1"/>
      <p:bldP spid="29" grpId="1" animBg="1"/>
      <p:bldP spid="36" grpId="0" animBg="1"/>
      <p:bldP spid="40" grpId="0" animBg="1"/>
      <p:bldP spid="46" grpId="0" animBg="1"/>
      <p:bldP spid="52" grpId="0" animBg="1"/>
      <p:bldP spid="59" grpId="0" animBg="1"/>
      <p:bldP spid="62" grpId="0" animBg="1"/>
      <p:bldP spid="70" grpId="0" animBg="1"/>
      <p:bldP spid="7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129792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02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결론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67544" y="1386839"/>
            <a:ext cx="8136904" cy="5596734"/>
          </a:xfrm>
        </p:spPr>
        <p:txBody>
          <a:bodyPr/>
          <a:lstStyle/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 marL="3200400" lvl="7" indent="0">
              <a:buNone/>
            </a:pPr>
            <a:endParaRPr lang="en-US" altLang="ko-KR" sz="2000" dirty="0" smtClean="0"/>
          </a:p>
          <a:p>
            <a:pPr marL="3200400" lvl="7" indent="0">
              <a:buNone/>
            </a:pPr>
            <a:endParaRPr lang="en-US" altLang="ko-KR" sz="2000" dirty="0" smtClean="0"/>
          </a:p>
          <a:p>
            <a:pPr marL="3200400" lvl="7" indent="0">
              <a:buNone/>
            </a:pPr>
            <a:endParaRPr lang="en-US" altLang="ko-KR" sz="2000" dirty="0" smtClean="0"/>
          </a:p>
          <a:p>
            <a:pPr marL="3200400" lvl="7" indent="0">
              <a:buNone/>
            </a:pPr>
            <a:endParaRPr lang="en-US" altLang="ko-KR" sz="1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80" y="3483330"/>
            <a:ext cx="1619532" cy="809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971600" y="1386839"/>
            <a:ext cx="7344816" cy="1243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ko-KR" altLang="en-US" sz="20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기존 중고거래서비스에서 대학생에게 특화된 서비스의 부재</a:t>
            </a:r>
            <a:endParaRPr lang="en-US" altLang="ko-KR" sz="20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>
              <a:buFontTx/>
              <a:buChar char="-"/>
            </a:pPr>
            <a:r>
              <a:rPr lang="ko-KR" altLang="en-US" sz="20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대학 커뮤니티 공간의 경우에도 단순히 중고거래 게시판만 </a:t>
            </a:r>
            <a:r>
              <a:rPr lang="ko-KR" altLang="en-US" sz="20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제공</a:t>
            </a:r>
            <a:endParaRPr lang="en-US" altLang="ko-KR" sz="2000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>
              <a:buFontTx/>
              <a:buChar char="-"/>
            </a:pPr>
            <a:r>
              <a:rPr lang="ko-KR" altLang="en-US" sz="20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사기 및 안전성 문제</a:t>
            </a:r>
            <a:endParaRPr lang="en-US" altLang="ko-KR" sz="20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54480" y="4293096"/>
            <a:ext cx="7344816" cy="19442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ko-KR" altLang="en-US" sz="20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지역별</a:t>
            </a:r>
            <a:r>
              <a:rPr lang="en-US" altLang="ko-KR" sz="20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,</a:t>
            </a:r>
            <a:r>
              <a:rPr lang="ko-KR" altLang="en-US" sz="20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대학별 세분화를 통한  맞춤형 거래 서비스 제공</a:t>
            </a:r>
            <a:endParaRPr lang="en-US" altLang="ko-KR" sz="20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>
              <a:buFontTx/>
              <a:buChar char="-"/>
            </a:pPr>
            <a:r>
              <a:rPr lang="ko-KR" altLang="en-US" sz="20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대학교와의 연계서비스</a:t>
            </a:r>
            <a:r>
              <a:rPr lang="en-US" altLang="ko-KR" sz="20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, </a:t>
            </a:r>
            <a:r>
              <a:rPr lang="ko-KR" altLang="en-US" sz="20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거래 시스템의 안정성 증가</a:t>
            </a:r>
            <a:endParaRPr lang="en-US" altLang="ko-KR" sz="20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>
              <a:buFontTx/>
              <a:buChar char="-"/>
            </a:pPr>
            <a:r>
              <a:rPr lang="ko-KR" altLang="en-US" sz="20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학생들을 위한 공동구매 서비스 제공</a:t>
            </a:r>
            <a:endParaRPr lang="en-US" altLang="ko-KR" sz="20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>
              <a:buFontTx/>
              <a:buChar char="-"/>
            </a:pPr>
            <a:r>
              <a:rPr lang="ko-KR" altLang="en-US" sz="20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이를 통한 학생들의 삶의 질을 </a:t>
            </a:r>
            <a:r>
              <a:rPr lang="ko-KR" altLang="en-US" sz="20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향상</a:t>
            </a:r>
          </a:p>
        </p:txBody>
      </p:sp>
    </p:spTree>
    <p:extLst>
      <p:ext uri="{BB962C8B-B14F-4D97-AF65-F5344CB8AC3E}">
        <p14:creationId xmlns:p14="http://schemas.microsoft.com/office/powerpoint/2010/main" val="57128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930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벤치마킹 내용</a:t>
            </a:r>
          </a:p>
        </p:txBody>
      </p:sp>
    </p:spTree>
    <p:extLst>
      <p:ext uri="{BB962C8B-B14F-4D97-AF65-F5344CB8AC3E}">
        <p14:creationId xmlns:p14="http://schemas.microsoft.com/office/powerpoint/2010/main" val="231477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벤치마킹 대상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075493"/>
            <a:ext cx="2057282" cy="960065"/>
          </a:xfrm>
          <a:prstGeom prst="rect">
            <a:avLst/>
          </a:prstGeom>
          <a:solidFill>
            <a:srgbClr val="64C896">
              <a:alpha val="20000"/>
            </a:srgbClr>
          </a:solidFill>
          <a:ln w="57150">
            <a:noFill/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41" r="43135"/>
          <a:stretch/>
        </p:blipFill>
        <p:spPr>
          <a:xfrm>
            <a:off x="5878285" y="1813054"/>
            <a:ext cx="1222310" cy="1228725"/>
          </a:xfrm>
          <a:prstGeom prst="rect">
            <a:avLst/>
          </a:prstGeom>
        </p:spPr>
      </p:pic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979" y="4149080"/>
            <a:ext cx="1677457" cy="167745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107318" y="4365104"/>
            <a:ext cx="451033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rush Script Std" panose="03060802040607070404" pitchFamily="66" charset="0"/>
                <a:cs typeface="Adobe Arabic" panose="02040503050201020203" pitchFamily="18" charset="-78"/>
              </a:rPr>
              <a:t>PowerLinux</a:t>
            </a:r>
            <a:endParaRPr lang="en-US" altLang="ko-KR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rush Script Std" panose="03060802040607070404" pitchFamily="66" charset="0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7655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24326" y="2358060"/>
          <a:ext cx="8867276" cy="323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330">
                  <a:extLst>
                    <a:ext uri="{9D8B030D-6E8A-4147-A177-3AD203B41FA5}">
                      <a16:colId xmlns:a16="http://schemas.microsoft.com/office/drawing/2014/main" xmlns="" val="762008307"/>
                    </a:ext>
                  </a:extLst>
                </a:gridCol>
                <a:gridCol w="4167780">
                  <a:extLst>
                    <a:ext uri="{9D8B030D-6E8A-4147-A177-3AD203B41FA5}">
                      <a16:colId xmlns:a16="http://schemas.microsoft.com/office/drawing/2014/main" xmlns="" val="3495894081"/>
                    </a:ext>
                  </a:extLst>
                </a:gridCol>
                <a:gridCol w="3409166">
                  <a:extLst>
                    <a:ext uri="{9D8B030D-6E8A-4147-A177-3AD203B41FA5}">
                      <a16:colId xmlns:a16="http://schemas.microsoft.com/office/drawing/2014/main" xmlns="" val="180415570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중고나라</a:t>
                      </a:r>
                      <a:endParaRPr lang="ko-KR" altLang="en-US" sz="140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유어슈</a:t>
                      </a:r>
                      <a:endParaRPr lang="ko-KR" altLang="en-US" sz="140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1445409"/>
                  </a:ext>
                </a:extLst>
              </a:tr>
              <a:tr h="1303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로고</a:t>
                      </a:r>
                      <a:endParaRPr lang="ko-KR" altLang="en-US" sz="140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mtClean="0"/>
                    </a:p>
                    <a:p>
                      <a:pPr algn="ctr" latinLnBrk="1"/>
                      <a:endParaRPr lang="en-US" altLang="ko-KR" sz="1400" smtClean="0"/>
                    </a:p>
                    <a:p>
                      <a:pPr algn="ctr" latinLnBrk="1"/>
                      <a:endParaRPr lang="en-US" altLang="ko-KR" sz="1400" smtClean="0"/>
                    </a:p>
                    <a:p>
                      <a:pPr algn="ctr" latinLnBrk="1"/>
                      <a:endParaRPr lang="en-US" altLang="ko-KR" sz="1400" smtClean="0"/>
                    </a:p>
                    <a:p>
                      <a:pPr algn="ctr" latinLnBrk="1"/>
                      <a:endParaRPr lang="en-US" altLang="ko-KR" sz="1400" smtClean="0"/>
                    </a:p>
                    <a:p>
                      <a:pPr algn="ctr" latinLnBrk="1"/>
                      <a:endParaRPr lang="ko-KR" altLang="en-US" sz="140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78561329"/>
                  </a:ext>
                </a:extLst>
              </a:tr>
              <a:tr h="490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선정 이유</a:t>
                      </a:r>
                      <a:endParaRPr lang="ko-KR" altLang="en-US" sz="140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smtClean="0"/>
                        <a:t>국내 최대의 중고 거래 사이트</a:t>
                      </a:r>
                      <a:r>
                        <a:rPr lang="en-US" altLang="ko-KR" sz="1400" baseline="0" smtClean="0"/>
                        <a:t>(</a:t>
                      </a:r>
                      <a:r>
                        <a:rPr lang="ko-KR" altLang="en-US" sz="1400" baseline="0" smtClean="0"/>
                        <a:t>회원수 </a:t>
                      </a:r>
                      <a:r>
                        <a:rPr lang="en-US" altLang="ko-KR" sz="1400" baseline="0" smtClean="0"/>
                        <a:t>1500</a:t>
                      </a:r>
                      <a:r>
                        <a:rPr lang="ko-KR" altLang="en-US" sz="1400" baseline="0" smtClean="0"/>
                        <a:t>만명</a:t>
                      </a:r>
                      <a:r>
                        <a:rPr lang="en-US" altLang="ko-KR" sz="1400" baseline="0" smtClean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smtClean="0"/>
                        <a:t>숭실대학교내</a:t>
                      </a:r>
                      <a:r>
                        <a:rPr lang="ko-KR" altLang="en-US" sz="1400" baseline="0" smtClean="0"/>
                        <a:t> 최대의 커뮤니티 사이트</a:t>
                      </a:r>
                      <a:endParaRPr lang="en-US" altLang="ko-KR" sz="1400" baseline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909188863"/>
                  </a:ext>
                </a:extLst>
              </a:tr>
              <a:tr h="523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장점</a:t>
                      </a:r>
                      <a:endParaRPr lang="ko-KR" altLang="en-US" sz="140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smtClean="0"/>
                        <a:t>쉬운 회원가입과 직관적인 </a:t>
                      </a:r>
                      <a:r>
                        <a:rPr lang="en-US" altLang="ko-KR" sz="1400" baseline="0" smtClean="0"/>
                        <a:t>UI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smtClean="0"/>
                        <a:t>품목별 게시판을 통해 쉬운 검색 가능</a:t>
                      </a:r>
                      <a:endParaRPr lang="en-US" altLang="ko-KR" sz="1400" baseline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smtClean="0"/>
                        <a:t>대학교 메일을 통한 인증으로</a:t>
                      </a:r>
                      <a:r>
                        <a:rPr lang="ko-KR" altLang="en-US" sz="1400" baseline="0" smtClean="0"/>
                        <a:t> 거래 안정성 확보</a:t>
                      </a:r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714696556"/>
                  </a:ext>
                </a:extLst>
              </a:tr>
              <a:tr h="5886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단점</a:t>
                      </a:r>
                      <a:endParaRPr lang="ko-KR" altLang="en-US" sz="140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smtClean="0"/>
                        <a:t>상품의 품질에 대한 불확실성</a:t>
                      </a:r>
                      <a:endParaRPr lang="en-US" altLang="ko-KR" sz="140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smtClean="0"/>
                        <a:t>부실한 인증절차로 사기에 대한 우려</a:t>
                      </a:r>
                      <a:endParaRPr lang="en-US" altLang="ko-KR" sz="140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smtClean="0"/>
                        <a:t>거래품목이 대학생으로 한정</a:t>
                      </a:r>
                      <a:endParaRPr lang="en-US" altLang="ko-KR" sz="1400" baseline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4227253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7685" y="1404257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35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103" y="2659417"/>
            <a:ext cx="1273624" cy="12463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871" y="2824106"/>
            <a:ext cx="1964937" cy="91697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서비스 제공 내용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81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1080</TotalTime>
  <Words>1517</Words>
  <Application>Microsoft Office PowerPoint</Application>
  <PresentationFormat>화면 슬라이드 쇼(4:3)</PresentationFormat>
  <Paragraphs>650</Paragraphs>
  <Slides>65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66" baseType="lpstr">
      <vt:lpstr>Office 테마</vt:lpstr>
      <vt:lpstr>UnivFlea</vt:lpstr>
      <vt:lpstr>목차</vt:lpstr>
      <vt:lpstr>PowerPoint 프레젠테이션</vt:lpstr>
      <vt:lpstr>PowerPoint 프레젠테이션</vt:lpstr>
      <vt:lpstr>개요</vt:lpstr>
      <vt:lpstr>개요</vt:lpstr>
      <vt:lpstr>벤치마킹 내용</vt:lpstr>
      <vt:lpstr>벤치마킹 대상</vt:lpstr>
      <vt:lpstr>서비스 제공 내용</vt:lpstr>
      <vt:lpstr>선정 이유 및 장,단점</vt:lpstr>
      <vt:lpstr>SWOT분석 - 중고나라</vt:lpstr>
      <vt:lpstr>SWOT분석 - 유어슈</vt:lpstr>
      <vt:lpstr>서비스 별 분석 도표</vt:lpstr>
      <vt:lpstr>서비스 별 분석 도표</vt:lpstr>
      <vt:lpstr>UnivFlea</vt:lpstr>
      <vt:lpstr>요구사항 정의서</vt:lpstr>
      <vt:lpstr>요구사항 정의서</vt:lpstr>
      <vt:lpstr>  요구사항 정의서</vt:lpstr>
      <vt:lpstr>요구사항 정의서</vt:lpstr>
      <vt:lpstr>유즈케이스 다이어그램</vt:lpstr>
      <vt:lpstr>PowerPoint 프레젠테이션</vt:lpstr>
      <vt:lpstr>유즈케이스 요약 명세서</vt:lpstr>
      <vt:lpstr>유즈케이스 요약 명세서</vt:lpstr>
      <vt:lpstr>유즈케이스 정의서</vt:lpstr>
      <vt:lpstr>유즈케이스 정의서</vt:lpstr>
      <vt:lpstr>스토리보드</vt:lpstr>
      <vt:lpstr>분석 다이어그램</vt:lpstr>
      <vt:lpstr>PowerPoint 프레젠테이션</vt:lpstr>
      <vt:lpstr>분석 다이어그램</vt:lpstr>
      <vt:lpstr>분석 다이어그램</vt:lpstr>
      <vt:lpstr>분석 다이어그램</vt:lpstr>
      <vt:lpstr>PowerPoint 프레젠테이션</vt:lpstr>
      <vt:lpstr>분석 다이어그램</vt:lpstr>
      <vt:lpstr>테이블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View 설계</vt:lpstr>
      <vt:lpstr>View 설계</vt:lpstr>
      <vt:lpstr>View 설계</vt:lpstr>
      <vt:lpstr>View 설계</vt:lpstr>
      <vt:lpstr>Bean 설계</vt:lpstr>
      <vt:lpstr>PowerPoint 프레젠테이션</vt:lpstr>
      <vt:lpstr>PowerPoint 프레젠테이션</vt:lpstr>
      <vt:lpstr>PowerPoint 프레젠테이션</vt:lpstr>
      <vt:lpstr>서비스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전체 클래스 다이어그램</vt:lpstr>
      <vt:lpstr>전체 클래스 다이어그램</vt:lpstr>
      <vt:lpstr>전체 클래스 다이어그램</vt:lpstr>
      <vt:lpstr>전체 클래스 다이어그램</vt:lpstr>
      <vt:lpstr>시퀀스 다이어그램</vt:lpstr>
      <vt:lpstr>PowerPoint 프레젠테이션</vt:lpstr>
      <vt:lpstr>PowerPoint 프레젠테이션</vt:lpstr>
      <vt:lpstr>시연</vt:lpstr>
      <vt:lpstr>결론</vt:lpstr>
      <vt:lpstr>결론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이혜린</dc:creator>
  <cp:lastModifiedBy>woo</cp:lastModifiedBy>
  <cp:revision>184</cp:revision>
  <dcterms:created xsi:type="dcterms:W3CDTF">2017-07-12T02:43:56Z</dcterms:created>
  <dcterms:modified xsi:type="dcterms:W3CDTF">2020-11-05T10:45:54Z</dcterms:modified>
</cp:coreProperties>
</file>