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ags/tag6.xml" ContentType="application/vnd.openxmlformats-officedocument.presentationml.tags+xml"/>
  <Override PartName="/ppt/notesSlides/notesSlide2.xml" ContentType="application/vnd.openxmlformats-officedocument.presentationml.notesSlide+xml"/>
  <Override PartName="/ppt/theme/themeOverride5.xml" ContentType="application/vnd.openxmlformats-officedocument.themeOverride+xml"/>
  <Override PartName="/ppt/tags/tag7.xml" ContentType="application/vnd.openxmlformats-officedocument.presentationml.tags+xml"/>
  <Override PartName="/ppt/notesSlides/notesSlide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tags/tag8.xml" ContentType="application/vnd.openxmlformats-officedocument.presentationml.tags+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900" r:id="rId3"/>
    <p:sldId id="258" r:id="rId4"/>
    <p:sldId id="1657" r:id="rId5"/>
    <p:sldId id="374" r:id="rId6"/>
    <p:sldId id="1658" r:id="rId7"/>
    <p:sldId id="1659" r:id="rId8"/>
    <p:sldId id="400" r:id="rId9"/>
    <p:sldId id="1660" r:id="rId10"/>
    <p:sldId id="1662" r:id="rId11"/>
    <p:sldId id="1661" r:id="rId12"/>
    <p:sldId id="1663"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2A9"/>
    <a:srgbClr val="1057A9"/>
    <a:srgbClr val="253C9A"/>
    <a:srgbClr val="0115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howGuides="1">
      <p:cViewPr>
        <p:scale>
          <a:sx n="100" d="100"/>
          <a:sy n="100" d="100"/>
        </p:scale>
        <p:origin x="296" y="4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40F4B-6E61-48E2-9ACB-B01F65DA7907}" type="datetimeFigureOut">
              <a:rPr lang="zh-CN" altLang="en-US" smtClean="0"/>
              <a:t>2023/9/15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4BD56-272B-48BF-B39A-086CB2E7F41F}" type="slidenum">
              <a:rPr lang="zh-CN" altLang="en-US" smtClean="0"/>
              <a:t>‹#›</a:t>
            </a:fld>
            <a:endParaRPr lang="zh-CN" altLang="en-US"/>
          </a:p>
        </p:txBody>
      </p:sp>
    </p:spTree>
    <p:extLst>
      <p:ext uri="{BB962C8B-B14F-4D97-AF65-F5344CB8AC3E}">
        <p14:creationId xmlns:p14="http://schemas.microsoft.com/office/powerpoint/2010/main" val="77601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7B1F4D-9A06-41FD-9592-15639BF73708}" type="slidenum">
              <a:rPr lang="zh-CN" altLang="en-US" smtClean="0"/>
              <a:t>2</a:t>
            </a:fld>
            <a:endParaRPr lang="zh-CN" altLang="en-US"/>
          </a:p>
        </p:txBody>
      </p:sp>
    </p:spTree>
    <p:extLst>
      <p:ext uri="{BB962C8B-B14F-4D97-AF65-F5344CB8AC3E}">
        <p14:creationId xmlns:p14="http://schemas.microsoft.com/office/powerpoint/2010/main" val="375535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2841e6bb-f068-4e52-bd8f-0323f9a0eec8.source.default.zh-Hans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4</a:t>
            </a:fld>
            <a:endParaRPr lang="zh-CN" altLang="en-US"/>
          </a:p>
        </p:txBody>
      </p:sp>
    </p:spTree>
    <p:extLst>
      <p:ext uri="{BB962C8B-B14F-4D97-AF65-F5344CB8AC3E}">
        <p14:creationId xmlns:p14="http://schemas.microsoft.com/office/powerpoint/2010/main" val="383133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619b30d2-6831-4991-9415-54a864712189.source.default.zh-Hans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5</a:t>
            </a:fld>
            <a:endParaRPr lang="zh-CN" altLang="en-US"/>
          </a:p>
        </p:txBody>
      </p:sp>
    </p:spTree>
    <p:extLst>
      <p:ext uri="{BB962C8B-B14F-4D97-AF65-F5344CB8AC3E}">
        <p14:creationId xmlns:p14="http://schemas.microsoft.com/office/powerpoint/2010/main" val="90601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3af52234-42ac-4afa-a939-dddc91409ad1.source.default.zh-Hans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7</a:t>
            </a:fld>
            <a:endParaRPr lang="zh-CN" altLang="en-US"/>
          </a:p>
        </p:txBody>
      </p:sp>
    </p:spTree>
    <p:extLst>
      <p:ext uri="{BB962C8B-B14F-4D97-AF65-F5344CB8AC3E}">
        <p14:creationId xmlns:p14="http://schemas.microsoft.com/office/powerpoint/2010/main" val="238698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95b6284f-2930-4073-bdee-e0e163e0918c.source.default.zh-Hans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8</a:t>
            </a:fld>
            <a:endParaRPr lang="zh-CN" altLang="en-US"/>
          </a:p>
        </p:txBody>
      </p:sp>
    </p:spTree>
    <p:extLst>
      <p:ext uri="{BB962C8B-B14F-4D97-AF65-F5344CB8AC3E}">
        <p14:creationId xmlns:p14="http://schemas.microsoft.com/office/powerpoint/2010/main" val="354437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8dbab25a-12da-41b5-af81-2699eb7b34c9.source.8.zh-Hans</a:t>
            </a:r>
            <a:endParaRPr lang="zh-CN" altLang="en-US" dirty="0"/>
          </a:p>
        </p:txBody>
      </p:sp>
      <p:sp>
        <p:nvSpPr>
          <p:cNvPr id="4" name="灯片编号占位符 3"/>
          <p:cNvSpPr>
            <a:spLocks noGrp="1"/>
          </p:cNvSpPr>
          <p:nvPr>
            <p:ph type="sldNum" sz="quarter" idx="10"/>
          </p:nvPr>
        </p:nvSpPr>
        <p:spPr/>
        <p:txBody>
          <a:bodyPr/>
          <a:lstStyle/>
          <a:p>
            <a:fld id="{A3ED8765-8EF3-408C-9341-152904E414ED}" type="slidenum">
              <a:rPr lang="zh-CN" altLang="en-US" smtClean="0"/>
              <a:t>9</a:t>
            </a:fld>
            <a:endParaRPr lang="zh-CN" altLang="en-US"/>
          </a:p>
        </p:txBody>
      </p:sp>
    </p:spTree>
    <p:extLst>
      <p:ext uri="{BB962C8B-B14F-4D97-AF65-F5344CB8AC3E}">
        <p14:creationId xmlns:p14="http://schemas.microsoft.com/office/powerpoint/2010/main" val="346593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e6e8a6d4-435c-4b30-aa11-22426a5043ca.source.8.zh-Hans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269687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7be1bd84-f74e-4e4d-bf99-d4d4fe179cde.source.default.zh-Hans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13</a:t>
            </a:fld>
            <a:endParaRPr lang="zh-CN" altLang="en-US"/>
          </a:p>
        </p:txBody>
      </p:sp>
    </p:spTree>
    <p:extLst>
      <p:ext uri="{BB962C8B-B14F-4D97-AF65-F5344CB8AC3E}">
        <p14:creationId xmlns:p14="http://schemas.microsoft.com/office/powerpoint/2010/main" val="22349595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www.officeplus.cn/"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2.wdp"/><Relationship Id="rId3" Type="http://schemas.openxmlformats.org/officeDocument/2006/relationships/tags" Target="../tags/tag3.xml"/><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2.png"/><Relationship Id="rId5" Type="http://schemas.openxmlformats.org/officeDocument/2006/relationships/tags" Target="../tags/tag5.xml"/><Relationship Id="rId10" Type="http://schemas.openxmlformats.org/officeDocument/2006/relationships/hyperlink" Target="http://www.officeplus.cn/" TargetMode="External"/><Relationship Id="rId4" Type="http://schemas.openxmlformats.org/officeDocument/2006/relationships/tags" Target="../tags/tag4.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www.officeplus.c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officeplus.cn/"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150266A-2481-4409-13A7-CAE81360DA37}"/>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flipV="1">
            <a:off x="0" y="0"/>
            <a:ext cx="12192000" cy="6858000"/>
          </a:xfrm>
          <a:prstGeom prst="rect">
            <a:avLst/>
          </a:prstGeom>
        </p:spPr>
      </p:pic>
      <p:sp>
        <p:nvSpPr>
          <p:cNvPr id="11" name="矩形 10">
            <a:extLst>
              <a:ext uri="{FF2B5EF4-FFF2-40B4-BE49-F238E27FC236}">
                <a16:creationId xmlns:a16="http://schemas.microsoft.com/office/drawing/2014/main" id="{04E79198-BBAA-18C7-3CC1-6F2379BF263F}"/>
              </a:ext>
            </a:extLst>
          </p:cNvPr>
          <p:cNvSpPr/>
          <p:nvPr userDrawn="1"/>
        </p:nvSpPr>
        <p:spPr>
          <a:xfrm>
            <a:off x="0" y="-7495"/>
            <a:ext cx="12192000" cy="6854055"/>
          </a:xfrm>
          <a:prstGeom prst="rect">
            <a:avLst/>
          </a:prstGeom>
          <a:gradFill flip="none" rotWithShape="1">
            <a:gsLst>
              <a:gs pos="32000">
                <a:schemeClr val="accent1">
                  <a:lumMod val="75000"/>
                  <a:alpha val="40000"/>
                </a:schemeClr>
              </a:gs>
              <a:gs pos="0">
                <a:schemeClr val="accent1">
                  <a:lumMod val="75000"/>
                  <a:alpha val="20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pic>
        <p:nvPicPr>
          <p:cNvPr id="4" name="图片 3">
            <a:hlinkClick r:id="rId4"/>
            <a:extLst>
              <a:ext uri="{FF2B5EF4-FFF2-40B4-BE49-F238E27FC236}">
                <a16:creationId xmlns:a16="http://schemas.microsoft.com/office/drawing/2014/main" id="{A07765C6-CB38-2B27-A7F4-43407BE49D96}"/>
              </a:ext>
            </a:extLst>
          </p:cNvPr>
          <p:cNvPicPr>
            <a:picLocks noChangeAspect="1"/>
          </p:cNvPicPr>
          <p:nvPr userDrawn="1"/>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0399" y="497615"/>
            <a:ext cx="1713297" cy="226155"/>
          </a:xfrm>
          <a:prstGeom prst="rect">
            <a:avLst/>
          </a:prstGeom>
        </p:spPr>
      </p:pic>
      <p:sp>
        <p:nvSpPr>
          <p:cNvPr id="5" name="矩形: 圆角 4">
            <a:extLst>
              <a:ext uri="{FF2B5EF4-FFF2-40B4-BE49-F238E27FC236}">
                <a16:creationId xmlns:a16="http://schemas.microsoft.com/office/drawing/2014/main" id="{0EC577DC-63DD-FBE4-D0D5-73D81077F9D1}"/>
              </a:ext>
            </a:extLst>
          </p:cNvPr>
          <p:cNvSpPr/>
          <p:nvPr userDrawn="1"/>
        </p:nvSpPr>
        <p:spPr>
          <a:xfrm>
            <a:off x="767408" y="4725144"/>
            <a:ext cx="2414427" cy="462338"/>
          </a:xfrm>
          <a:prstGeom prst="roundRect">
            <a:avLst>
              <a:gd name="adj" fmla="val 50000"/>
            </a:avLst>
          </a:prstGeom>
          <a:solidFill>
            <a:schemeClr val="bg1"/>
          </a:solidFill>
          <a:ln>
            <a:noFill/>
          </a:ln>
          <a:effectLst>
            <a:outerShdw blurRad="50800" dist="38100" dir="2700000" algn="tl" rotWithShape="0">
              <a:schemeClr val="accent1">
                <a:lumMod val="40000"/>
                <a:lumOff val="6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标题 6">
            <a:extLst>
              <a:ext uri="{FF2B5EF4-FFF2-40B4-BE49-F238E27FC236}">
                <a16:creationId xmlns:a16="http://schemas.microsoft.com/office/drawing/2014/main" id="{E36D4224-05A1-B5A8-6834-97636890B9D7}"/>
              </a:ext>
            </a:extLst>
          </p:cNvPr>
          <p:cNvSpPr>
            <a:spLocks noGrp="1"/>
          </p:cNvSpPr>
          <p:nvPr>
            <p:ph type="title"/>
          </p:nvPr>
        </p:nvSpPr>
        <p:spPr>
          <a:xfrm>
            <a:off x="695400" y="2175445"/>
            <a:ext cx="5832648" cy="1037531"/>
          </a:xfrm>
          <a:prstGeom prst="rect">
            <a:avLst/>
          </a:prstGeom>
        </p:spPr>
        <p:txBody>
          <a:bodyPr vert="horz" lIns="91440" tIns="45720" rIns="91440" bIns="45720" rtlCol="0" anchor="ctr">
            <a:noAutofit/>
          </a:bodyPr>
          <a:lstStyle>
            <a:lvl1pPr>
              <a:defRPr sz="3600" b="1">
                <a:solidFill>
                  <a:schemeClr val="bg1"/>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t>单击此处编辑母版标题样式</a:t>
            </a:r>
            <a:endParaRPr lang="zh-CN" altLang="en-US" sz="3600" b="1" dirty="0">
              <a:gradFill flip="none" rotWithShape="1">
                <a:gsLst>
                  <a:gs pos="50000">
                    <a:schemeClr val="bg1"/>
                  </a:gs>
                  <a:gs pos="0">
                    <a:schemeClr val="bg1"/>
                  </a:gs>
                  <a:gs pos="75000">
                    <a:srgbClr val="9DC3E6"/>
                  </a:gs>
                  <a:gs pos="100000">
                    <a:schemeClr val="accent5">
                      <a:lumMod val="60000"/>
                      <a:lumOff val="40000"/>
                    </a:schemeClr>
                  </a:gs>
                </a:gsLst>
                <a:lin ang="5400000" scaled="1"/>
                <a:tileRect/>
              </a:gradFill>
              <a:latin typeface="微软雅黑" panose="020B0503020204020204" pitchFamily="34" charset="-122"/>
              <a:ea typeface="微软雅黑" panose="020B0503020204020204" pitchFamily="34" charset="-122"/>
            </a:endParaRPr>
          </a:p>
        </p:txBody>
      </p:sp>
      <p:sp>
        <p:nvSpPr>
          <p:cNvPr id="22" name="文本占位符 21">
            <a:extLst>
              <a:ext uri="{FF2B5EF4-FFF2-40B4-BE49-F238E27FC236}">
                <a16:creationId xmlns:a16="http://schemas.microsoft.com/office/drawing/2014/main" id="{28ED451E-78C9-906B-7598-F46432AFC13F}"/>
              </a:ext>
            </a:extLst>
          </p:cNvPr>
          <p:cNvSpPr>
            <a:spLocks noGrp="1"/>
          </p:cNvSpPr>
          <p:nvPr>
            <p:ph type="body" sz="half" idx="2"/>
          </p:nvPr>
        </p:nvSpPr>
        <p:spPr>
          <a:xfrm>
            <a:off x="695400" y="3212976"/>
            <a:ext cx="3932237" cy="216024"/>
          </a:xfrm>
          <a:prstGeom prst="rect">
            <a:avLst/>
          </a:prstGeom>
        </p:spPr>
        <p:txBody>
          <a:bodyPr/>
          <a:lstStyle>
            <a:lvl1pPr marL="0" indent="0">
              <a:buNone/>
              <a:defRPr sz="12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Tree>
    <p:extLst>
      <p:ext uri="{BB962C8B-B14F-4D97-AF65-F5344CB8AC3E}">
        <p14:creationId xmlns:p14="http://schemas.microsoft.com/office/powerpoint/2010/main" val="2489884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userDrawn="1">
  <p:cSld name="节标题">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2024AEDF-413A-4495-B6BB-635E4C608AD7}"/>
              </a:ext>
            </a:extLst>
          </p:cNvPr>
          <p:cNvSpPr>
            <a:spLocks/>
          </p:cNvSpPr>
          <p:nvPr userDrawn="1"/>
        </p:nvSpPr>
        <p:spPr bwMode="auto">
          <a:xfrm>
            <a:off x="4503738" y="4572340"/>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任意多边形: 形状 10">
            <a:extLst>
              <a:ext uri="{FF2B5EF4-FFF2-40B4-BE49-F238E27FC236}">
                <a16:creationId xmlns:a16="http://schemas.microsoft.com/office/drawing/2014/main" id="{E1228C7C-17BD-4A27-87B6-45FE7A3ECE7A}"/>
              </a:ext>
            </a:extLst>
          </p:cNvPr>
          <p:cNvSpPr>
            <a:spLocks/>
          </p:cNvSpPr>
          <p:nvPr userDrawn="1"/>
        </p:nvSpPr>
        <p:spPr bwMode="auto">
          <a:xfrm>
            <a:off x="4503738" y="1872002"/>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0" name="标题 19"/>
          <p:cNvSpPr>
            <a:spLocks noGrp="1"/>
          </p:cNvSpPr>
          <p:nvPr userDrawn="1">
            <p:ph type="title"/>
          </p:nvPr>
        </p:nvSpPr>
        <p:spPr>
          <a:xfrm>
            <a:off x="5479192" y="2403286"/>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480308" y="3298636"/>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3318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09971EE0-C612-4BC3-AF50-7502095C9107}" type="datetime1">
              <a:rPr lang="zh-CN" altLang="en-US" smtClean="0"/>
              <a:t>2023/9/15</a:t>
            </a:fld>
            <a:endParaRPr lang="zh-CN" altLang="en-US"/>
          </a:p>
        </p:txBody>
      </p:sp>
      <p:sp>
        <p:nvSpPr>
          <p:cNvPr id="3" name="Footer Placeholder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2434611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8DE7A-FCB9-4F0C-9F63-DA0201F038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0B7DB-31DA-45DC-8424-CB6DB8D75EBE}"/>
              </a:ext>
            </a:extLst>
          </p:cNvPr>
          <p:cNvSpPr>
            <a:spLocks noGrp="1"/>
          </p:cNvSpPr>
          <p:nvPr>
            <p:ph type="dt" sz="half" idx="10"/>
          </p:nvPr>
        </p:nvSpPr>
        <p:spPr/>
        <p:txBody>
          <a:bodyPr/>
          <a:lstStyle/>
          <a:p>
            <a:fld id="{6489D9C7-5DC6-4263-87FF-7C99F6FB63C3}" type="datetime1">
              <a:rPr lang="zh-CN" altLang="en-US" smtClean="0"/>
              <a:pPr/>
              <a:t>2023/9/15</a:t>
            </a:fld>
            <a:endParaRPr lang="zh-CN" altLang="en-US"/>
          </a:p>
        </p:txBody>
      </p:sp>
      <p:sp>
        <p:nvSpPr>
          <p:cNvPr id="4" name="页脚占位符 3">
            <a:extLst>
              <a:ext uri="{FF2B5EF4-FFF2-40B4-BE49-F238E27FC236}">
                <a16:creationId xmlns:a16="http://schemas.microsoft.com/office/drawing/2014/main" id="{6DB1ADA7-8B83-441E-83CB-57FB9953230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6199532-C918-42F8-8770-7566BBF584C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54526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A576F3B-2EE4-4F75-9AAE-A3315706E253}"/>
              </a:ext>
            </a:extLst>
          </p:cNvPr>
          <p:cNvSpPr/>
          <p:nvPr userDrawn="1"/>
        </p:nvSpPr>
        <p:spPr>
          <a:xfrm>
            <a:off x="0" y="1359895"/>
            <a:ext cx="12192000" cy="4880567"/>
          </a:xfrm>
          <a:prstGeom prst="rect">
            <a:avLst/>
          </a:prstGeom>
          <a:blipFill>
            <a:blip r:embed="rId2"/>
            <a:srcRect/>
            <a:stretch>
              <a:fillRect t="-36677" b="-388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673100" y="2098795"/>
            <a:ext cx="10845798" cy="1953176"/>
          </a:xfrm>
        </p:spPr>
        <p:txBody>
          <a:bodyPr anchor="b">
            <a:normAutofit/>
          </a:bodyPr>
          <a:lstStyle>
            <a:lvl1pPr marL="0" indent="0" algn="ctr">
              <a:buFont typeface="Arial" panose="020B0604020202020204" pitchFamily="34" charset="0"/>
              <a:buNone/>
              <a:defRPr sz="3200">
                <a:solidFill>
                  <a:schemeClr val="accent1">
                    <a:lumMod val="90000"/>
                    <a:lumOff val="1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4990781"/>
            <a:ext cx="10845798"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4694510"/>
            <a:ext cx="10845798"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437127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pic>
        <p:nvPicPr>
          <p:cNvPr id="7" name="图片 6" descr="图片包含 游戏机, 电脑, 键盘&#10;&#10;描述已自动生成">
            <a:extLst>
              <a:ext uri="{FF2B5EF4-FFF2-40B4-BE49-F238E27FC236}">
                <a16:creationId xmlns:a16="http://schemas.microsoft.com/office/drawing/2014/main" id="{C652C121-DCE4-2008-0B59-32B24B68B2EB}"/>
              </a:ext>
            </a:extLst>
          </p:cNvPr>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8" name="矩形 7">
            <a:extLst>
              <a:ext uri="{FF2B5EF4-FFF2-40B4-BE49-F238E27FC236}">
                <a16:creationId xmlns:a16="http://schemas.microsoft.com/office/drawing/2014/main" id="{9684964D-4310-2774-A282-1642B0D55477}"/>
              </a:ext>
            </a:extLst>
          </p:cNvPr>
          <p:cNvSpPr/>
          <p:nvPr userDrawn="1"/>
        </p:nvSpPr>
        <p:spPr>
          <a:xfrm>
            <a:off x="0" y="0"/>
            <a:ext cx="12192000" cy="6858000"/>
          </a:xfrm>
          <a:prstGeom prst="rect">
            <a:avLst/>
          </a:prstGeom>
          <a:gradFill flip="none" rotWithShape="1">
            <a:gsLst>
              <a:gs pos="43000">
                <a:srgbClr val="2F5597">
                  <a:alpha val="70000"/>
                </a:srgbClr>
              </a:gs>
              <a:gs pos="25000">
                <a:schemeClr val="accent1">
                  <a:lumMod val="75000"/>
                  <a:alpha val="60000"/>
                </a:schemeClr>
              </a:gs>
              <a:gs pos="0">
                <a:schemeClr val="accent1">
                  <a:lumMod val="75000"/>
                  <a:alpha val="50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52F28BF9-1BFB-72C0-D28D-60857F126DE3}"/>
              </a:ext>
            </a:extLst>
          </p:cNvPr>
          <p:cNvSpPr/>
          <p:nvPr userDrawn="1"/>
        </p:nvSpPr>
        <p:spPr>
          <a:xfrm>
            <a:off x="2567608" y="0"/>
            <a:ext cx="7238922" cy="3402355"/>
          </a:xfrm>
          <a:custGeom>
            <a:avLst/>
            <a:gdLst>
              <a:gd name="connsiteX0" fmla="*/ 0 w 8266222"/>
              <a:gd name="connsiteY0" fmla="*/ 0 h 3416869"/>
              <a:gd name="connsiteX1" fmla="*/ 8266222 w 8266222"/>
              <a:gd name="connsiteY1" fmla="*/ 0 h 3416869"/>
              <a:gd name="connsiteX2" fmla="*/ 8266222 w 8266222"/>
              <a:gd name="connsiteY2" fmla="*/ 3416869 h 3416869"/>
              <a:gd name="connsiteX3" fmla="*/ 0 w 8266222"/>
              <a:gd name="connsiteY3" fmla="*/ 3416869 h 3416869"/>
              <a:gd name="connsiteX4" fmla="*/ 0 w 8266222"/>
              <a:gd name="connsiteY4" fmla="*/ 0 h 3416869"/>
              <a:gd name="connsiteX0" fmla="*/ 1872343 w 10138565"/>
              <a:gd name="connsiteY0" fmla="*/ 0 h 3416869"/>
              <a:gd name="connsiteX1" fmla="*/ 10138565 w 10138565"/>
              <a:gd name="connsiteY1" fmla="*/ 0 h 3416869"/>
              <a:gd name="connsiteX2" fmla="*/ 10138565 w 10138565"/>
              <a:gd name="connsiteY2" fmla="*/ 3416869 h 3416869"/>
              <a:gd name="connsiteX3" fmla="*/ 0 w 10138565"/>
              <a:gd name="connsiteY3" fmla="*/ 3387841 h 3416869"/>
              <a:gd name="connsiteX4" fmla="*/ 1872343 w 10138565"/>
              <a:gd name="connsiteY4" fmla="*/ 0 h 3416869"/>
              <a:gd name="connsiteX0" fmla="*/ 1872343 w 12185080"/>
              <a:gd name="connsiteY0" fmla="*/ 0 h 3402355"/>
              <a:gd name="connsiteX1" fmla="*/ 10138565 w 12185080"/>
              <a:gd name="connsiteY1" fmla="*/ 0 h 3402355"/>
              <a:gd name="connsiteX2" fmla="*/ 12185080 w 12185080"/>
              <a:gd name="connsiteY2" fmla="*/ 3402355 h 3402355"/>
              <a:gd name="connsiteX3" fmla="*/ 0 w 12185080"/>
              <a:gd name="connsiteY3" fmla="*/ 3387841 h 3402355"/>
              <a:gd name="connsiteX4" fmla="*/ 1872343 w 12185080"/>
              <a:gd name="connsiteY4" fmla="*/ 0 h 3402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5080" h="3402355">
                <a:moveTo>
                  <a:pt x="1872343" y="0"/>
                </a:moveTo>
                <a:lnTo>
                  <a:pt x="10138565" y="0"/>
                </a:lnTo>
                <a:lnTo>
                  <a:pt x="12185080" y="3402355"/>
                </a:lnTo>
                <a:lnTo>
                  <a:pt x="0" y="3387841"/>
                </a:lnTo>
                <a:lnTo>
                  <a:pt x="1872343" y="0"/>
                </a:lnTo>
                <a:close/>
              </a:path>
            </a:pathLst>
          </a:custGeom>
          <a:blipFill>
            <a:blip r:embed="rId8"/>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854BC60-9947-4A13-922B-213176403C63}"/>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rot="16200000">
            <a:off x="5872055" y="5957201"/>
            <a:ext cx="1035267" cy="155328"/>
          </a:xfrm>
          <a:prstGeom prst="rect">
            <a:avLst/>
          </a:prstGeom>
        </p:spPr>
      </p:pic>
      <p:pic>
        <p:nvPicPr>
          <p:cNvPr id="15" name="图片 14">
            <a:extLst>
              <a:ext uri="{FF2B5EF4-FFF2-40B4-BE49-F238E27FC236}">
                <a16:creationId xmlns:a16="http://schemas.microsoft.com/office/drawing/2014/main" id="{9C12CDD7-DD3B-6DB4-7160-90981E6E527B}"/>
              </a:ext>
            </a:extLst>
          </p:cNvPr>
          <p:cNvPicPr>
            <a:picLocks noChangeAspect="1"/>
          </p:cNvPicPr>
          <p:nvPr userDrawn="1">
            <p:custDataLst>
              <p:tags r:id="rId2"/>
            </p:custDataLst>
          </p:nvPr>
        </p:nvPicPr>
        <p:blipFill>
          <a:blip r:embed="rId9">
            <a:extLst>
              <a:ext uri="{28A0092B-C50C-407E-A947-70E740481C1C}">
                <a14:useLocalDpi xmlns:a14="http://schemas.microsoft.com/office/drawing/2010/main" val="0"/>
              </a:ext>
            </a:extLst>
          </a:blip>
          <a:stretch>
            <a:fillRect/>
          </a:stretch>
        </p:blipFill>
        <p:spPr>
          <a:xfrm rot="16200000">
            <a:off x="903504" y="5957201"/>
            <a:ext cx="1035267" cy="155328"/>
          </a:xfrm>
          <a:prstGeom prst="rect">
            <a:avLst/>
          </a:prstGeom>
        </p:spPr>
      </p:pic>
      <p:pic>
        <p:nvPicPr>
          <p:cNvPr id="16" name="图片 15">
            <a:extLst>
              <a:ext uri="{FF2B5EF4-FFF2-40B4-BE49-F238E27FC236}">
                <a16:creationId xmlns:a16="http://schemas.microsoft.com/office/drawing/2014/main" id="{ED01A59B-8DB9-24B1-896F-B4E19EC0F694}"/>
              </a:ext>
            </a:extLst>
          </p:cNvPr>
          <p:cNvPicPr>
            <a:picLocks noChangeAspect="1"/>
          </p:cNvPicPr>
          <p:nvPr userDrawn="1">
            <p:custDataLst>
              <p:tags r:id="rId3"/>
            </p:custDataLst>
          </p:nvPr>
        </p:nvPicPr>
        <p:blipFill>
          <a:blip r:embed="rId9">
            <a:extLst>
              <a:ext uri="{28A0092B-C50C-407E-A947-70E740481C1C}">
                <a14:useLocalDpi xmlns:a14="http://schemas.microsoft.com/office/drawing/2010/main" val="0"/>
              </a:ext>
            </a:extLst>
          </a:blip>
          <a:stretch>
            <a:fillRect/>
          </a:stretch>
        </p:blipFill>
        <p:spPr>
          <a:xfrm rot="16200000">
            <a:off x="2963833" y="5007097"/>
            <a:ext cx="1439801" cy="216023"/>
          </a:xfrm>
          <a:prstGeom prst="rect">
            <a:avLst/>
          </a:prstGeom>
        </p:spPr>
      </p:pic>
      <p:pic>
        <p:nvPicPr>
          <p:cNvPr id="17" name="图片 16">
            <a:extLst>
              <a:ext uri="{FF2B5EF4-FFF2-40B4-BE49-F238E27FC236}">
                <a16:creationId xmlns:a16="http://schemas.microsoft.com/office/drawing/2014/main" id="{04A226E0-0930-63A0-D8BB-965ACBAEBE34}"/>
              </a:ext>
            </a:extLst>
          </p:cNvPr>
          <p:cNvPicPr>
            <a:picLocks noChangeAspect="1"/>
          </p:cNvPicPr>
          <p:nvPr userDrawn="1">
            <p:custDataLst>
              <p:tags r:id="rId4"/>
            </p:custDataLst>
          </p:nvPr>
        </p:nvPicPr>
        <p:blipFill>
          <a:blip r:embed="rId9">
            <a:extLst>
              <a:ext uri="{28A0092B-C50C-407E-A947-70E740481C1C}">
                <a14:useLocalDpi xmlns:a14="http://schemas.microsoft.com/office/drawing/2010/main" val="0"/>
              </a:ext>
            </a:extLst>
          </a:blip>
          <a:stretch>
            <a:fillRect/>
          </a:stretch>
        </p:blipFill>
        <p:spPr>
          <a:xfrm rot="16200000">
            <a:off x="10696591" y="5093105"/>
            <a:ext cx="1035267" cy="155328"/>
          </a:xfrm>
          <a:prstGeom prst="rect">
            <a:avLst/>
          </a:prstGeom>
        </p:spPr>
      </p:pic>
      <p:pic>
        <p:nvPicPr>
          <p:cNvPr id="18" name="图片 17">
            <a:extLst>
              <a:ext uri="{FF2B5EF4-FFF2-40B4-BE49-F238E27FC236}">
                <a16:creationId xmlns:a16="http://schemas.microsoft.com/office/drawing/2014/main" id="{7DFAC3BA-08AF-81BD-A640-1D3A03F9ACCE}"/>
              </a:ext>
            </a:extLst>
          </p:cNvPr>
          <p:cNvPicPr>
            <a:picLocks noChangeAspect="1"/>
          </p:cNvPicPr>
          <p:nvPr userDrawn="1">
            <p:custDataLst>
              <p:tags r:id="rId5"/>
            </p:custDataLst>
          </p:nvPr>
        </p:nvPicPr>
        <p:blipFill>
          <a:blip r:embed="rId9">
            <a:extLst>
              <a:ext uri="{28A0092B-C50C-407E-A947-70E740481C1C}">
                <a14:useLocalDpi xmlns:a14="http://schemas.microsoft.com/office/drawing/2010/main" val="0"/>
              </a:ext>
            </a:extLst>
          </a:blip>
          <a:stretch>
            <a:fillRect/>
          </a:stretch>
        </p:blipFill>
        <p:spPr>
          <a:xfrm rot="16200000">
            <a:off x="8181277" y="5736752"/>
            <a:ext cx="1829946" cy="274559"/>
          </a:xfrm>
          <a:prstGeom prst="rect">
            <a:avLst/>
          </a:prstGeom>
        </p:spPr>
      </p:pic>
      <p:pic>
        <p:nvPicPr>
          <p:cNvPr id="10" name="图片 9">
            <a:hlinkClick r:id="rId10"/>
            <a:extLst>
              <a:ext uri="{FF2B5EF4-FFF2-40B4-BE49-F238E27FC236}">
                <a16:creationId xmlns:a16="http://schemas.microsoft.com/office/drawing/2014/main" id="{A1B4B20A-D602-9984-8924-5019F93D7130}"/>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0399" y="497615"/>
            <a:ext cx="1713297" cy="226155"/>
          </a:xfrm>
          <a:prstGeom prst="rect">
            <a:avLst/>
          </a:prstGeom>
        </p:spPr>
      </p:pic>
      <p:sp>
        <p:nvSpPr>
          <p:cNvPr id="13" name="标题 12">
            <a:extLst>
              <a:ext uri="{FF2B5EF4-FFF2-40B4-BE49-F238E27FC236}">
                <a16:creationId xmlns:a16="http://schemas.microsoft.com/office/drawing/2014/main" id="{65563ACF-3ACF-81E9-971C-31A75CE30851}"/>
              </a:ext>
            </a:extLst>
          </p:cNvPr>
          <p:cNvSpPr>
            <a:spLocks noGrp="1"/>
          </p:cNvSpPr>
          <p:nvPr>
            <p:ph type="title" hasCustomPrompt="1"/>
          </p:nvPr>
        </p:nvSpPr>
        <p:spPr>
          <a:xfrm>
            <a:off x="5087888" y="1124744"/>
            <a:ext cx="2088232" cy="936104"/>
          </a:xfrm>
          <a:prstGeom prst="rect">
            <a:avLst/>
          </a:prstGeom>
        </p:spPr>
        <p:txBody>
          <a:bodyPr vert="horz" lIns="91440" tIns="45720" rIns="91440" bIns="45720" rtlCol="0" anchor="ctr">
            <a:noAutofit/>
          </a:bodyPr>
          <a:lstStyle>
            <a:lvl1pPr algn="ctr">
              <a:defRPr sz="6000" b="1">
                <a:solidFill>
                  <a:schemeClr val="bg1"/>
                </a:solidFill>
                <a:latin typeface="微软雅黑" panose="020B0503020204020204" pitchFamily="34" charset="-122"/>
                <a:ea typeface="微软雅黑" panose="020B0503020204020204" pitchFamily="34" charset="-122"/>
              </a:defRPr>
            </a:lvl1pPr>
          </a:lstStyle>
          <a:p>
            <a:pPr algn="ctr"/>
            <a:r>
              <a:rPr lang="zh-CN" altLang="en-US" sz="60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目录</a:t>
            </a:r>
          </a:p>
        </p:txBody>
      </p:sp>
      <p:sp>
        <p:nvSpPr>
          <p:cNvPr id="21" name="文本占位符 20">
            <a:extLst>
              <a:ext uri="{FF2B5EF4-FFF2-40B4-BE49-F238E27FC236}">
                <a16:creationId xmlns:a16="http://schemas.microsoft.com/office/drawing/2014/main" id="{CEBA4B99-99A6-8D64-78B6-270B4A4DC50C}"/>
              </a:ext>
            </a:extLst>
          </p:cNvPr>
          <p:cNvSpPr>
            <a:spLocks noGrp="1"/>
          </p:cNvSpPr>
          <p:nvPr>
            <p:ph type="body" sz="half" idx="2" hasCustomPrompt="1"/>
          </p:nvPr>
        </p:nvSpPr>
        <p:spPr>
          <a:xfrm>
            <a:off x="5159896" y="2060848"/>
            <a:ext cx="1943844" cy="360040"/>
          </a:xfrm>
          <a:prstGeom prst="rect">
            <a:avLst/>
          </a:prstGeom>
        </p:spPr>
        <p:txBody>
          <a:bodyPr/>
          <a:lstStyle>
            <a:lvl1pPr marL="0" indent="0" algn="ctr">
              <a:buNone/>
              <a:defRPr sz="28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5A0AE525-7415-E1CC-6510-BA18ED4FB00C}"/>
              </a:ext>
            </a:extLst>
          </p:cNvPr>
          <p:cNvGrpSpPr/>
          <p:nvPr userDrawn="1"/>
        </p:nvGrpSpPr>
        <p:grpSpPr>
          <a:xfrm>
            <a:off x="4284619" y="3101273"/>
            <a:ext cx="1283322" cy="1283322"/>
            <a:chOff x="4284619" y="3101273"/>
            <a:chExt cx="1283322" cy="1283322"/>
          </a:xfrm>
        </p:grpSpPr>
        <p:sp>
          <p:nvSpPr>
            <p:cNvPr id="20" name="椭圆 19">
              <a:extLst>
                <a:ext uri="{FF2B5EF4-FFF2-40B4-BE49-F238E27FC236}">
                  <a16:creationId xmlns:a16="http://schemas.microsoft.com/office/drawing/2014/main" id="{2069D3B8-3CA9-D818-FDF0-F65722B41BCD}"/>
                </a:ext>
              </a:extLst>
            </p:cNvPr>
            <p:cNvSpPr/>
            <p:nvPr/>
          </p:nvSpPr>
          <p:spPr>
            <a:xfrm>
              <a:off x="4284619" y="3101273"/>
              <a:ext cx="1283322" cy="1283322"/>
            </a:xfrm>
            <a:prstGeom prst="ellipse">
              <a:avLst/>
            </a:prstGeom>
            <a:gradFill flip="none" rotWithShape="1">
              <a:gsLst>
                <a:gs pos="0">
                  <a:schemeClr val="bg1">
                    <a:lumMod val="95000"/>
                    <a:alpha val="0"/>
                  </a:schemeClr>
                </a:gs>
                <a:gs pos="48000">
                  <a:schemeClr val="bg1">
                    <a:alpha val="50000"/>
                  </a:schemeClr>
                </a:gs>
                <a:gs pos="69000">
                  <a:schemeClr val="bg1">
                    <a:lumMod val="95000"/>
                    <a:alpha val="60000"/>
                  </a:schemeClr>
                </a:gs>
                <a:gs pos="100000">
                  <a:schemeClr val="accent1">
                    <a:lumMod val="60000"/>
                    <a:lumOff val="40000"/>
                    <a:alpha val="70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7A16FE2E-B15C-41E4-FD63-4655C6D73FA7}"/>
                </a:ext>
              </a:extLst>
            </p:cNvPr>
            <p:cNvSpPr/>
            <p:nvPr/>
          </p:nvSpPr>
          <p:spPr>
            <a:xfrm>
              <a:off x="4388858" y="3223995"/>
              <a:ext cx="1037877" cy="1037877"/>
            </a:xfrm>
            <a:prstGeom prst="ellipse">
              <a:avLst/>
            </a:prstGeom>
            <a:noFill/>
            <a:ln w="19050">
              <a:gradFill flip="none" rotWithShape="1">
                <a:gsLst>
                  <a:gs pos="79000">
                    <a:srgbClr val="FFFFFF">
                      <a:alpha val="0"/>
                    </a:srgbClr>
                  </a:gs>
                  <a:gs pos="0">
                    <a:schemeClr val="bg1"/>
                  </a:gs>
                  <a:gs pos="34000">
                    <a:schemeClr val="bg1">
                      <a:alpha val="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F707C5CD-EF64-87AF-9A64-522B50BD2B11}"/>
              </a:ext>
            </a:extLst>
          </p:cNvPr>
          <p:cNvGrpSpPr/>
          <p:nvPr userDrawn="1"/>
        </p:nvGrpSpPr>
        <p:grpSpPr>
          <a:xfrm>
            <a:off x="6708888" y="3101273"/>
            <a:ext cx="1283322" cy="1283322"/>
            <a:chOff x="6708888" y="3101273"/>
            <a:chExt cx="1283322" cy="1283322"/>
          </a:xfrm>
        </p:grpSpPr>
        <p:sp>
          <p:nvSpPr>
            <p:cNvPr id="24" name="椭圆 23">
              <a:extLst>
                <a:ext uri="{FF2B5EF4-FFF2-40B4-BE49-F238E27FC236}">
                  <a16:creationId xmlns:a16="http://schemas.microsoft.com/office/drawing/2014/main" id="{FADF3E28-8699-4203-EC88-08BC9F74471C}"/>
                </a:ext>
              </a:extLst>
            </p:cNvPr>
            <p:cNvSpPr/>
            <p:nvPr/>
          </p:nvSpPr>
          <p:spPr>
            <a:xfrm>
              <a:off x="6708888" y="3101273"/>
              <a:ext cx="1283322" cy="1283322"/>
            </a:xfrm>
            <a:prstGeom prst="ellipse">
              <a:avLst/>
            </a:prstGeom>
            <a:gradFill flip="none" rotWithShape="1">
              <a:gsLst>
                <a:gs pos="0">
                  <a:schemeClr val="bg1">
                    <a:lumMod val="95000"/>
                    <a:alpha val="0"/>
                  </a:schemeClr>
                </a:gs>
                <a:gs pos="48000">
                  <a:schemeClr val="bg1">
                    <a:alpha val="50000"/>
                  </a:schemeClr>
                </a:gs>
                <a:gs pos="69000">
                  <a:schemeClr val="bg1">
                    <a:lumMod val="95000"/>
                    <a:alpha val="60000"/>
                  </a:schemeClr>
                </a:gs>
                <a:gs pos="100000">
                  <a:schemeClr val="accent1">
                    <a:lumMod val="60000"/>
                    <a:lumOff val="40000"/>
                    <a:alpha val="70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76B37961-4933-9AC9-56EF-F4EC9D27F1F1}"/>
                </a:ext>
              </a:extLst>
            </p:cNvPr>
            <p:cNvSpPr/>
            <p:nvPr/>
          </p:nvSpPr>
          <p:spPr>
            <a:xfrm>
              <a:off x="6813127" y="3223995"/>
              <a:ext cx="1037877" cy="1037877"/>
            </a:xfrm>
            <a:prstGeom prst="ellipse">
              <a:avLst/>
            </a:prstGeom>
            <a:noFill/>
            <a:ln w="19050">
              <a:gradFill flip="none" rotWithShape="1">
                <a:gsLst>
                  <a:gs pos="79000">
                    <a:srgbClr val="FFFFFF">
                      <a:alpha val="0"/>
                    </a:srgbClr>
                  </a:gs>
                  <a:gs pos="0">
                    <a:schemeClr val="bg1"/>
                  </a:gs>
                  <a:gs pos="34000">
                    <a:schemeClr val="bg1">
                      <a:alpha val="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7CF69E66-7D37-2E54-8538-342E5DFFB972}"/>
              </a:ext>
            </a:extLst>
          </p:cNvPr>
          <p:cNvGrpSpPr/>
          <p:nvPr userDrawn="1"/>
        </p:nvGrpSpPr>
        <p:grpSpPr>
          <a:xfrm>
            <a:off x="9133158" y="3101273"/>
            <a:ext cx="1283322" cy="1283322"/>
            <a:chOff x="9133158" y="3101273"/>
            <a:chExt cx="1283322" cy="1283322"/>
          </a:xfrm>
        </p:grpSpPr>
        <p:sp>
          <p:nvSpPr>
            <p:cNvPr id="27" name="椭圆 26">
              <a:extLst>
                <a:ext uri="{FF2B5EF4-FFF2-40B4-BE49-F238E27FC236}">
                  <a16:creationId xmlns:a16="http://schemas.microsoft.com/office/drawing/2014/main" id="{CEFD09D9-AB00-FFE1-734A-2773587C5596}"/>
                </a:ext>
              </a:extLst>
            </p:cNvPr>
            <p:cNvSpPr/>
            <p:nvPr/>
          </p:nvSpPr>
          <p:spPr>
            <a:xfrm>
              <a:off x="9133158" y="3101273"/>
              <a:ext cx="1283322" cy="1283322"/>
            </a:xfrm>
            <a:prstGeom prst="ellipse">
              <a:avLst/>
            </a:prstGeom>
            <a:gradFill flip="none" rotWithShape="1">
              <a:gsLst>
                <a:gs pos="0">
                  <a:schemeClr val="bg1">
                    <a:lumMod val="95000"/>
                    <a:alpha val="0"/>
                  </a:schemeClr>
                </a:gs>
                <a:gs pos="48000">
                  <a:schemeClr val="bg1">
                    <a:alpha val="50000"/>
                  </a:schemeClr>
                </a:gs>
                <a:gs pos="69000">
                  <a:schemeClr val="bg1">
                    <a:lumMod val="95000"/>
                    <a:alpha val="60000"/>
                  </a:schemeClr>
                </a:gs>
                <a:gs pos="100000">
                  <a:schemeClr val="accent1">
                    <a:lumMod val="60000"/>
                    <a:lumOff val="40000"/>
                    <a:alpha val="70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8B198ABA-1552-D5AA-B61E-514C5D4AD009}"/>
                </a:ext>
              </a:extLst>
            </p:cNvPr>
            <p:cNvSpPr/>
            <p:nvPr/>
          </p:nvSpPr>
          <p:spPr>
            <a:xfrm>
              <a:off x="9237397" y="3223995"/>
              <a:ext cx="1037877" cy="1037877"/>
            </a:xfrm>
            <a:prstGeom prst="ellipse">
              <a:avLst/>
            </a:prstGeom>
            <a:noFill/>
            <a:ln w="19050">
              <a:gradFill flip="none" rotWithShape="1">
                <a:gsLst>
                  <a:gs pos="79000">
                    <a:srgbClr val="FFFFFF">
                      <a:alpha val="0"/>
                    </a:srgbClr>
                  </a:gs>
                  <a:gs pos="0">
                    <a:schemeClr val="bg1"/>
                  </a:gs>
                  <a:gs pos="34000">
                    <a:schemeClr val="bg1">
                      <a:alpha val="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60525ADA-61D7-E0A9-77D5-486EA234319C}"/>
              </a:ext>
            </a:extLst>
          </p:cNvPr>
          <p:cNvGrpSpPr/>
          <p:nvPr userDrawn="1"/>
        </p:nvGrpSpPr>
        <p:grpSpPr>
          <a:xfrm>
            <a:off x="1847528" y="3101273"/>
            <a:ext cx="1283322" cy="1283322"/>
            <a:chOff x="1847528" y="3101273"/>
            <a:chExt cx="1283322" cy="1283322"/>
          </a:xfrm>
        </p:grpSpPr>
        <p:sp>
          <p:nvSpPr>
            <p:cNvPr id="30" name="椭圆 29">
              <a:extLst>
                <a:ext uri="{FF2B5EF4-FFF2-40B4-BE49-F238E27FC236}">
                  <a16:creationId xmlns:a16="http://schemas.microsoft.com/office/drawing/2014/main" id="{2E7CCCF9-ADE7-2164-C863-9AC011134EA4}"/>
                </a:ext>
              </a:extLst>
            </p:cNvPr>
            <p:cNvSpPr/>
            <p:nvPr/>
          </p:nvSpPr>
          <p:spPr>
            <a:xfrm>
              <a:off x="1847528" y="3101273"/>
              <a:ext cx="1283322" cy="1283322"/>
            </a:xfrm>
            <a:prstGeom prst="ellipse">
              <a:avLst/>
            </a:prstGeom>
            <a:gradFill flip="none" rotWithShape="1">
              <a:gsLst>
                <a:gs pos="0">
                  <a:schemeClr val="bg1">
                    <a:lumMod val="95000"/>
                    <a:alpha val="0"/>
                  </a:schemeClr>
                </a:gs>
                <a:gs pos="48000">
                  <a:schemeClr val="bg1">
                    <a:alpha val="50000"/>
                  </a:schemeClr>
                </a:gs>
                <a:gs pos="69000">
                  <a:schemeClr val="bg1">
                    <a:lumMod val="95000"/>
                    <a:alpha val="60000"/>
                  </a:schemeClr>
                </a:gs>
                <a:gs pos="100000">
                  <a:schemeClr val="accent1">
                    <a:lumMod val="60000"/>
                    <a:lumOff val="40000"/>
                    <a:alpha val="70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4C1AA0F2-8FE8-2C21-9C6D-1A76DFDC79D6}"/>
                </a:ext>
              </a:extLst>
            </p:cNvPr>
            <p:cNvSpPr/>
            <p:nvPr/>
          </p:nvSpPr>
          <p:spPr>
            <a:xfrm>
              <a:off x="1951767" y="3223995"/>
              <a:ext cx="1037877" cy="1037877"/>
            </a:xfrm>
            <a:prstGeom prst="ellipse">
              <a:avLst/>
            </a:prstGeom>
            <a:noFill/>
            <a:ln w="19050">
              <a:gradFill flip="none" rotWithShape="1">
                <a:gsLst>
                  <a:gs pos="79000">
                    <a:srgbClr val="FFFFFF">
                      <a:alpha val="0"/>
                    </a:srgbClr>
                  </a:gs>
                  <a:gs pos="0">
                    <a:schemeClr val="bg1"/>
                  </a:gs>
                  <a:gs pos="34000">
                    <a:schemeClr val="bg1">
                      <a:alpha val="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32" name="图片 31">
            <a:extLst>
              <a:ext uri="{FF2B5EF4-FFF2-40B4-BE49-F238E27FC236}">
                <a16:creationId xmlns:a16="http://schemas.microsoft.com/office/drawing/2014/main" id="{C178C67F-A800-F4A6-99A1-0ECE0E42F7A9}"/>
              </a:ext>
            </a:extLst>
          </p:cNvPr>
          <p:cNvPicPr>
            <a:picLocks noChangeAspect="1"/>
          </p:cNvPicPr>
          <p:nvPr userDrawn="1"/>
        </p:nvPicPr>
        <p:blipFill rotWithShape="1">
          <a:blip r:embed="rId12" cstate="print">
            <a:lum bright="70000" contrast="-70000"/>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l="11458" t="10564" r="13800" b="14626"/>
          <a:stretch/>
        </p:blipFill>
        <p:spPr>
          <a:xfrm>
            <a:off x="2423592" y="3284984"/>
            <a:ext cx="452388" cy="452387"/>
          </a:xfrm>
          <a:prstGeom prst="rect">
            <a:avLst/>
          </a:prstGeom>
        </p:spPr>
      </p:pic>
      <p:pic>
        <p:nvPicPr>
          <p:cNvPr id="33" name="图片 32">
            <a:extLst>
              <a:ext uri="{FF2B5EF4-FFF2-40B4-BE49-F238E27FC236}">
                <a16:creationId xmlns:a16="http://schemas.microsoft.com/office/drawing/2014/main" id="{E6787B38-AD7B-BCE3-5344-5907C41C73F8}"/>
              </a:ext>
            </a:extLst>
          </p:cNvPr>
          <p:cNvPicPr>
            <a:picLocks noChangeAspect="1"/>
          </p:cNvPicPr>
          <p:nvPr userDrawn="1"/>
        </p:nvPicPr>
        <p:blipFill rotWithShape="1">
          <a:blip r:embed="rId12" cstate="print">
            <a:lum bright="70000" contrast="-70000"/>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l="11458" t="10564" r="13800" b="14626"/>
          <a:stretch/>
        </p:blipFill>
        <p:spPr>
          <a:xfrm>
            <a:off x="4871864" y="3264645"/>
            <a:ext cx="452388" cy="452387"/>
          </a:xfrm>
          <a:prstGeom prst="rect">
            <a:avLst/>
          </a:prstGeom>
        </p:spPr>
      </p:pic>
      <p:pic>
        <p:nvPicPr>
          <p:cNvPr id="34" name="图片 33">
            <a:extLst>
              <a:ext uri="{FF2B5EF4-FFF2-40B4-BE49-F238E27FC236}">
                <a16:creationId xmlns:a16="http://schemas.microsoft.com/office/drawing/2014/main" id="{99021E01-B1DA-4751-A174-5C99BC2949BB}"/>
              </a:ext>
            </a:extLst>
          </p:cNvPr>
          <p:cNvPicPr>
            <a:picLocks noChangeAspect="1"/>
          </p:cNvPicPr>
          <p:nvPr userDrawn="1"/>
        </p:nvPicPr>
        <p:blipFill rotWithShape="1">
          <a:blip r:embed="rId12" cstate="print">
            <a:lum bright="70000" contrast="-70000"/>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l="11458" t="10564" r="13800" b="14626"/>
          <a:stretch/>
        </p:blipFill>
        <p:spPr>
          <a:xfrm>
            <a:off x="7320136" y="3284984"/>
            <a:ext cx="452388" cy="452387"/>
          </a:xfrm>
          <a:prstGeom prst="rect">
            <a:avLst/>
          </a:prstGeom>
        </p:spPr>
      </p:pic>
      <p:pic>
        <p:nvPicPr>
          <p:cNvPr id="35" name="图片 34">
            <a:extLst>
              <a:ext uri="{FF2B5EF4-FFF2-40B4-BE49-F238E27FC236}">
                <a16:creationId xmlns:a16="http://schemas.microsoft.com/office/drawing/2014/main" id="{2544AB20-CAF6-467F-2EE0-EB5EB811C6B1}"/>
              </a:ext>
            </a:extLst>
          </p:cNvPr>
          <p:cNvPicPr>
            <a:picLocks noChangeAspect="1"/>
          </p:cNvPicPr>
          <p:nvPr userDrawn="1"/>
        </p:nvPicPr>
        <p:blipFill rotWithShape="1">
          <a:blip r:embed="rId12" cstate="print">
            <a:lum bright="70000" contrast="-70000"/>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l="11458" t="10564" r="13800" b="14626"/>
          <a:stretch/>
        </p:blipFill>
        <p:spPr>
          <a:xfrm>
            <a:off x="9748068" y="3264645"/>
            <a:ext cx="452388" cy="452387"/>
          </a:xfrm>
          <a:prstGeom prst="rect">
            <a:avLst/>
          </a:prstGeom>
        </p:spPr>
      </p:pic>
    </p:spTree>
    <p:extLst>
      <p:ext uri="{BB962C8B-B14F-4D97-AF65-F5344CB8AC3E}">
        <p14:creationId xmlns:p14="http://schemas.microsoft.com/office/powerpoint/2010/main" val="15082915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3CA15B5-EAAD-8F2C-09F0-40E13844745F}"/>
              </a:ext>
            </a:extLst>
          </p:cNvPr>
          <p:cNvSpPr/>
          <p:nvPr userDrawn="1"/>
        </p:nvSpPr>
        <p:spPr>
          <a:xfrm>
            <a:off x="0" y="0"/>
            <a:ext cx="12200232" cy="6858000"/>
          </a:xfrm>
          <a:prstGeom prst="rect">
            <a:avLst/>
          </a:prstGeom>
          <a:gradFill flip="none" rotWithShape="1">
            <a:gsLst>
              <a:gs pos="52000">
                <a:srgbClr val="2F5597">
                  <a:alpha val="90000"/>
                </a:srgbClr>
              </a:gs>
              <a:gs pos="34000">
                <a:schemeClr val="accent1">
                  <a:lumMod val="75000"/>
                </a:schemeClr>
              </a:gs>
              <a:gs pos="0">
                <a:schemeClr val="accent1">
                  <a:lumMod val="75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512E18F8-00B0-DD1C-89AF-8E5AB679DCEB}"/>
              </a:ext>
            </a:extLst>
          </p:cNvPr>
          <p:cNvSpPr/>
          <p:nvPr userDrawn="1"/>
        </p:nvSpPr>
        <p:spPr>
          <a:xfrm flipH="1">
            <a:off x="-1147" y="4564328"/>
            <a:ext cx="12192000" cy="2288544"/>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noFill/>
          <a:ln w="9525" cap="flat" cmpd="sng">
            <a:solidFill>
              <a:schemeClr val="accent5">
                <a:lumMod val="75000"/>
              </a:schemeClr>
            </a:solidFill>
            <a:prstDash val="solid"/>
            <a:round/>
            <a:headEnd type="none" w="med" len="med"/>
            <a:tailEnd type="none" w="med" len="med"/>
          </a:ln>
        </p:spPr>
        <p:txBody>
          <a:bodyPr lIns="121894" tIns="60930" rIns="121894" bIns="60930" anchor="t" anchorCtr="0">
            <a:noAutofit/>
          </a:bodyPr>
          <a:lstStyle/>
          <a:p>
            <a:endParaRPr sz="1800" dirty="0">
              <a:solidFill>
                <a:schemeClr val="dk1"/>
              </a:solidFill>
              <a:latin typeface="微软雅黑" panose="020B0503020204020204" pitchFamily="34" charset="-122"/>
              <a:ea typeface="微软雅黑" panose="020B0503020204020204" pitchFamily="34" charset="-122"/>
              <a:cs typeface="+mn-ea"/>
              <a:sym typeface="+mn-lt"/>
            </a:endParaRPr>
          </a:p>
        </p:txBody>
      </p:sp>
      <p:grpSp>
        <p:nvGrpSpPr>
          <p:cNvPr id="30" name="组合 29">
            <a:extLst>
              <a:ext uri="{FF2B5EF4-FFF2-40B4-BE49-F238E27FC236}">
                <a16:creationId xmlns:a16="http://schemas.microsoft.com/office/drawing/2014/main" id="{E5F28A75-28F8-B5E9-5137-84E6B5335EC6}"/>
              </a:ext>
            </a:extLst>
          </p:cNvPr>
          <p:cNvGrpSpPr/>
          <p:nvPr userDrawn="1"/>
        </p:nvGrpSpPr>
        <p:grpSpPr>
          <a:xfrm>
            <a:off x="1703512" y="2996952"/>
            <a:ext cx="2520280" cy="595228"/>
            <a:chOff x="1631504" y="1916832"/>
            <a:chExt cx="2520280" cy="595228"/>
          </a:xfrm>
        </p:grpSpPr>
        <p:sp>
          <p:nvSpPr>
            <p:cNvPr id="31" name="平行四边形 30">
              <a:extLst>
                <a:ext uri="{FF2B5EF4-FFF2-40B4-BE49-F238E27FC236}">
                  <a16:creationId xmlns:a16="http://schemas.microsoft.com/office/drawing/2014/main" id="{088555BC-C704-BC8E-4A2B-47A476DB262B}"/>
                </a:ext>
              </a:extLst>
            </p:cNvPr>
            <p:cNvSpPr/>
            <p:nvPr/>
          </p:nvSpPr>
          <p:spPr>
            <a:xfrm>
              <a:off x="1631504" y="1916832"/>
              <a:ext cx="2476017" cy="523220"/>
            </a:xfrm>
            <a:prstGeom prst="parallelogram">
              <a:avLst>
                <a:gd name="adj" fmla="val 46469"/>
              </a:avLst>
            </a:prstGeom>
            <a:gradFill flip="none" rotWithShape="1">
              <a:gsLst>
                <a:gs pos="52000">
                  <a:schemeClr val="bg1">
                    <a:alpha val="10000"/>
                  </a:schemeClr>
                </a:gs>
                <a:gs pos="0">
                  <a:schemeClr val="bg1">
                    <a:alpha val="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2" name="平行四边形 31">
              <a:extLst>
                <a:ext uri="{FF2B5EF4-FFF2-40B4-BE49-F238E27FC236}">
                  <a16:creationId xmlns:a16="http://schemas.microsoft.com/office/drawing/2014/main" id="{E25D57E1-3922-F4BA-0553-069700F713FF}"/>
                </a:ext>
              </a:extLst>
            </p:cNvPr>
            <p:cNvSpPr/>
            <p:nvPr/>
          </p:nvSpPr>
          <p:spPr>
            <a:xfrm>
              <a:off x="1675767" y="1988840"/>
              <a:ext cx="2476017" cy="523220"/>
            </a:xfrm>
            <a:prstGeom prst="parallelogram">
              <a:avLst>
                <a:gd name="adj" fmla="val 46469"/>
              </a:avLst>
            </a:prstGeom>
            <a:noFill/>
            <a:ln>
              <a:gradFill flip="none" rotWithShape="1">
                <a:gsLst>
                  <a:gs pos="0">
                    <a:schemeClr val="accent1">
                      <a:lumMod val="5000"/>
                      <a:lumOff val="95000"/>
                    </a:schemeClr>
                  </a:gs>
                  <a:gs pos="49000">
                    <a:schemeClr val="accent1">
                      <a:lumMod val="60000"/>
                      <a:lumOff val="40000"/>
                      <a:alpha val="0"/>
                    </a:schemeClr>
                  </a:gs>
                  <a:gs pos="100000">
                    <a:schemeClr val="accent1">
                      <a:lumMod val="40000"/>
                      <a:lumOff val="60000"/>
                      <a:alpha val="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pic>
        <p:nvPicPr>
          <p:cNvPr id="9" name="图片 8">
            <a:hlinkClick r:id="rId2"/>
            <a:extLst>
              <a:ext uri="{FF2B5EF4-FFF2-40B4-BE49-F238E27FC236}">
                <a16:creationId xmlns:a16="http://schemas.microsoft.com/office/drawing/2014/main" id="{97592D5B-054F-FF2E-35F2-60C8ED34D9E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0399" y="497615"/>
            <a:ext cx="1713297" cy="226155"/>
          </a:xfrm>
          <a:prstGeom prst="rect">
            <a:avLst/>
          </a:prstGeom>
        </p:spPr>
      </p:pic>
      <p:sp>
        <p:nvSpPr>
          <p:cNvPr id="34" name="矩形: 剪去对角 33">
            <a:extLst>
              <a:ext uri="{FF2B5EF4-FFF2-40B4-BE49-F238E27FC236}">
                <a16:creationId xmlns:a16="http://schemas.microsoft.com/office/drawing/2014/main" id="{3B8E4007-39E2-E4C0-9359-AE499757EBDB}"/>
              </a:ext>
            </a:extLst>
          </p:cNvPr>
          <p:cNvSpPr/>
          <p:nvPr userDrawn="1"/>
        </p:nvSpPr>
        <p:spPr>
          <a:xfrm>
            <a:off x="5591944" y="1340768"/>
            <a:ext cx="3312368" cy="720080"/>
          </a:xfrm>
          <a:prstGeom prst="snip2DiagRect">
            <a:avLst>
              <a:gd name="adj1" fmla="val 0"/>
              <a:gd name="adj2" fmla="val 16667"/>
            </a:avLst>
          </a:prstGeom>
          <a:gradFill flip="none" rotWithShape="1">
            <a:gsLst>
              <a:gs pos="50000">
                <a:schemeClr val="accent1">
                  <a:lumMod val="75000"/>
                  <a:alpha val="10000"/>
                </a:schemeClr>
              </a:gs>
              <a:gs pos="0">
                <a:schemeClr val="accent1">
                  <a:lumMod val="60000"/>
                  <a:lumOff val="40000"/>
                </a:schemeClr>
              </a:gs>
              <a:gs pos="100000">
                <a:schemeClr val="accent1">
                  <a:lumMod val="60000"/>
                  <a:lumOff val="40000"/>
                </a:schemeClr>
              </a:gs>
            </a:gsLst>
            <a:lin ang="2700000" scaled="1"/>
            <a:tileRect/>
          </a:gradFill>
          <a:ln w="12700" cap="flat" cmpd="sng" algn="ctr">
            <a:solidFill>
              <a:schemeClr val="accent1">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id="{02246D29-A13B-000C-CC10-AC95AA535405}"/>
              </a:ext>
            </a:extLst>
          </p:cNvPr>
          <p:cNvCxnSpPr/>
          <p:nvPr userDrawn="1"/>
        </p:nvCxnSpPr>
        <p:spPr>
          <a:xfrm>
            <a:off x="6585654" y="1412776"/>
            <a:ext cx="0" cy="576064"/>
          </a:xfrm>
          <a:prstGeom prst="line">
            <a:avLst/>
          </a:prstGeom>
          <a:ln w="19050">
            <a:gradFill>
              <a:gsLst>
                <a:gs pos="0">
                  <a:schemeClr val="accent5">
                    <a:lumMod val="60000"/>
                    <a:lumOff val="40000"/>
                    <a:alpha val="0"/>
                  </a:schemeClr>
                </a:gs>
                <a:gs pos="37000">
                  <a:schemeClr val="accent1">
                    <a:lumMod val="45000"/>
                    <a:lumOff val="55000"/>
                  </a:schemeClr>
                </a:gs>
                <a:gs pos="65000">
                  <a:schemeClr val="accent1">
                    <a:lumMod val="45000"/>
                    <a:lumOff val="5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EFA4F90E-2515-6560-0DAF-708707CA9148}"/>
              </a:ext>
            </a:extLst>
          </p:cNvPr>
          <p:cNvSpPr txBox="1"/>
          <p:nvPr userDrawn="1"/>
        </p:nvSpPr>
        <p:spPr>
          <a:xfrm>
            <a:off x="5673281" y="1465620"/>
            <a:ext cx="829564" cy="523220"/>
          </a:xfrm>
          <a:prstGeom prst="rect">
            <a:avLst/>
          </a:prstGeom>
          <a:noFill/>
        </p:spPr>
        <p:txBody>
          <a:bodyPr wrap="square" rtlCol="0">
            <a:noAutofit/>
          </a:bodyPr>
          <a:lstStyle/>
          <a:p>
            <a:pPr algn="ctr"/>
            <a:r>
              <a:rPr lang="en-US" altLang="zh-CN"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01</a:t>
            </a:r>
            <a:endParaRPr lang="zh-CN" altLang="en-US"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endParaRPr>
          </a:p>
        </p:txBody>
      </p:sp>
      <p:sp>
        <p:nvSpPr>
          <p:cNvPr id="38" name="矩形: 剪去对角 37">
            <a:extLst>
              <a:ext uri="{FF2B5EF4-FFF2-40B4-BE49-F238E27FC236}">
                <a16:creationId xmlns:a16="http://schemas.microsoft.com/office/drawing/2014/main" id="{83334AA1-B621-528B-DC86-EEDDDF357915}"/>
              </a:ext>
            </a:extLst>
          </p:cNvPr>
          <p:cNvSpPr/>
          <p:nvPr userDrawn="1"/>
        </p:nvSpPr>
        <p:spPr>
          <a:xfrm>
            <a:off x="5591944" y="2468893"/>
            <a:ext cx="3312368" cy="720080"/>
          </a:xfrm>
          <a:prstGeom prst="snip2DiagRect">
            <a:avLst>
              <a:gd name="adj1" fmla="val 0"/>
              <a:gd name="adj2" fmla="val 16667"/>
            </a:avLst>
          </a:prstGeom>
          <a:gradFill flip="none" rotWithShape="1">
            <a:gsLst>
              <a:gs pos="50000">
                <a:schemeClr val="accent1">
                  <a:lumMod val="75000"/>
                  <a:alpha val="10000"/>
                </a:schemeClr>
              </a:gs>
              <a:gs pos="0">
                <a:schemeClr val="accent1">
                  <a:lumMod val="60000"/>
                  <a:lumOff val="40000"/>
                </a:schemeClr>
              </a:gs>
              <a:gs pos="100000">
                <a:schemeClr val="accent1">
                  <a:lumMod val="60000"/>
                  <a:lumOff val="40000"/>
                </a:schemeClr>
              </a:gs>
            </a:gsLst>
            <a:lin ang="2700000" scaled="1"/>
            <a:tileRect/>
          </a:gradFill>
          <a:ln w="12700" cap="flat" cmpd="sng" algn="ctr">
            <a:solidFill>
              <a:schemeClr val="accent1">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40" name="直接连接符 39">
            <a:extLst>
              <a:ext uri="{FF2B5EF4-FFF2-40B4-BE49-F238E27FC236}">
                <a16:creationId xmlns:a16="http://schemas.microsoft.com/office/drawing/2014/main" id="{A1C6034D-C8B3-DF21-4F27-44E42BCF1F24}"/>
              </a:ext>
            </a:extLst>
          </p:cNvPr>
          <p:cNvCxnSpPr/>
          <p:nvPr userDrawn="1"/>
        </p:nvCxnSpPr>
        <p:spPr>
          <a:xfrm>
            <a:off x="6585654" y="2540901"/>
            <a:ext cx="0" cy="576064"/>
          </a:xfrm>
          <a:prstGeom prst="line">
            <a:avLst/>
          </a:prstGeom>
          <a:ln w="19050">
            <a:gradFill>
              <a:gsLst>
                <a:gs pos="0">
                  <a:schemeClr val="accent5">
                    <a:lumMod val="60000"/>
                    <a:lumOff val="40000"/>
                    <a:alpha val="0"/>
                  </a:schemeClr>
                </a:gs>
                <a:gs pos="37000">
                  <a:schemeClr val="accent1">
                    <a:lumMod val="45000"/>
                    <a:lumOff val="55000"/>
                  </a:schemeClr>
                </a:gs>
                <a:gs pos="65000">
                  <a:schemeClr val="accent1">
                    <a:lumMod val="45000"/>
                    <a:lumOff val="5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0684660B-524D-F68E-D8EC-D518302E73D8}"/>
              </a:ext>
            </a:extLst>
          </p:cNvPr>
          <p:cNvSpPr txBox="1"/>
          <p:nvPr userDrawn="1"/>
        </p:nvSpPr>
        <p:spPr>
          <a:xfrm>
            <a:off x="5673281" y="2593745"/>
            <a:ext cx="829564" cy="523220"/>
          </a:xfrm>
          <a:prstGeom prst="rect">
            <a:avLst/>
          </a:prstGeom>
          <a:noFill/>
        </p:spPr>
        <p:txBody>
          <a:bodyPr wrap="square" rtlCol="0">
            <a:noAutofit/>
          </a:bodyPr>
          <a:lstStyle/>
          <a:p>
            <a:pPr algn="ctr"/>
            <a:r>
              <a:rPr lang="en-US" altLang="zh-CN"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02</a:t>
            </a:r>
            <a:endParaRPr lang="zh-CN" altLang="en-US"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endParaRPr>
          </a:p>
        </p:txBody>
      </p:sp>
      <p:sp>
        <p:nvSpPr>
          <p:cNvPr id="42" name="矩形: 剪去对角 41">
            <a:extLst>
              <a:ext uri="{FF2B5EF4-FFF2-40B4-BE49-F238E27FC236}">
                <a16:creationId xmlns:a16="http://schemas.microsoft.com/office/drawing/2014/main" id="{DA0A8A32-9C62-83C4-F84F-9069C883C5F4}"/>
              </a:ext>
            </a:extLst>
          </p:cNvPr>
          <p:cNvSpPr/>
          <p:nvPr userDrawn="1"/>
        </p:nvSpPr>
        <p:spPr>
          <a:xfrm>
            <a:off x="5591944" y="3597018"/>
            <a:ext cx="3312368" cy="720080"/>
          </a:xfrm>
          <a:prstGeom prst="snip2DiagRect">
            <a:avLst>
              <a:gd name="adj1" fmla="val 0"/>
              <a:gd name="adj2" fmla="val 16667"/>
            </a:avLst>
          </a:prstGeom>
          <a:gradFill flip="none" rotWithShape="1">
            <a:gsLst>
              <a:gs pos="50000">
                <a:schemeClr val="accent1">
                  <a:lumMod val="75000"/>
                  <a:alpha val="10000"/>
                </a:schemeClr>
              </a:gs>
              <a:gs pos="0">
                <a:schemeClr val="accent1">
                  <a:lumMod val="60000"/>
                  <a:lumOff val="40000"/>
                </a:schemeClr>
              </a:gs>
              <a:gs pos="100000">
                <a:schemeClr val="accent1">
                  <a:lumMod val="60000"/>
                  <a:lumOff val="40000"/>
                </a:schemeClr>
              </a:gs>
            </a:gsLst>
            <a:lin ang="2700000" scaled="1"/>
            <a:tileRect/>
          </a:gradFill>
          <a:ln w="12700" cap="flat" cmpd="sng" algn="ctr">
            <a:solidFill>
              <a:schemeClr val="accent1">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44" name="直接连接符 43">
            <a:extLst>
              <a:ext uri="{FF2B5EF4-FFF2-40B4-BE49-F238E27FC236}">
                <a16:creationId xmlns:a16="http://schemas.microsoft.com/office/drawing/2014/main" id="{54FB1620-EDD9-D44B-0D2B-641A920D3063}"/>
              </a:ext>
            </a:extLst>
          </p:cNvPr>
          <p:cNvCxnSpPr/>
          <p:nvPr userDrawn="1"/>
        </p:nvCxnSpPr>
        <p:spPr>
          <a:xfrm>
            <a:off x="6585654" y="3669026"/>
            <a:ext cx="0" cy="576064"/>
          </a:xfrm>
          <a:prstGeom prst="line">
            <a:avLst/>
          </a:prstGeom>
          <a:ln w="19050">
            <a:gradFill>
              <a:gsLst>
                <a:gs pos="0">
                  <a:schemeClr val="accent5">
                    <a:lumMod val="60000"/>
                    <a:lumOff val="40000"/>
                    <a:alpha val="0"/>
                  </a:schemeClr>
                </a:gs>
                <a:gs pos="37000">
                  <a:schemeClr val="accent1">
                    <a:lumMod val="45000"/>
                    <a:lumOff val="55000"/>
                  </a:schemeClr>
                </a:gs>
                <a:gs pos="65000">
                  <a:schemeClr val="accent1">
                    <a:lumMod val="45000"/>
                    <a:lumOff val="5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7847C552-1072-8A58-906B-274EB6D9122D}"/>
              </a:ext>
            </a:extLst>
          </p:cNvPr>
          <p:cNvSpPr txBox="1"/>
          <p:nvPr userDrawn="1"/>
        </p:nvSpPr>
        <p:spPr>
          <a:xfrm>
            <a:off x="5673281" y="3721870"/>
            <a:ext cx="829564" cy="523220"/>
          </a:xfrm>
          <a:prstGeom prst="rect">
            <a:avLst/>
          </a:prstGeom>
          <a:noFill/>
        </p:spPr>
        <p:txBody>
          <a:bodyPr wrap="square" rtlCol="0">
            <a:noAutofit/>
          </a:bodyPr>
          <a:lstStyle/>
          <a:p>
            <a:pPr algn="ctr"/>
            <a:r>
              <a:rPr lang="en-US" altLang="zh-CN"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03</a:t>
            </a:r>
            <a:endParaRPr lang="zh-CN" altLang="en-US"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endParaRPr>
          </a:p>
        </p:txBody>
      </p:sp>
      <p:sp>
        <p:nvSpPr>
          <p:cNvPr id="46" name="矩形: 剪去对角 45">
            <a:extLst>
              <a:ext uri="{FF2B5EF4-FFF2-40B4-BE49-F238E27FC236}">
                <a16:creationId xmlns:a16="http://schemas.microsoft.com/office/drawing/2014/main" id="{F8ECA2A1-BACD-03D9-26DB-D12B65862C4C}"/>
              </a:ext>
            </a:extLst>
          </p:cNvPr>
          <p:cNvSpPr/>
          <p:nvPr userDrawn="1"/>
        </p:nvSpPr>
        <p:spPr>
          <a:xfrm>
            <a:off x="5591944" y="4725144"/>
            <a:ext cx="3312368" cy="720080"/>
          </a:xfrm>
          <a:prstGeom prst="snip2DiagRect">
            <a:avLst>
              <a:gd name="adj1" fmla="val 0"/>
              <a:gd name="adj2" fmla="val 16667"/>
            </a:avLst>
          </a:prstGeom>
          <a:gradFill flip="none" rotWithShape="1">
            <a:gsLst>
              <a:gs pos="50000">
                <a:schemeClr val="accent1">
                  <a:lumMod val="75000"/>
                  <a:alpha val="10000"/>
                </a:schemeClr>
              </a:gs>
              <a:gs pos="0">
                <a:schemeClr val="accent1">
                  <a:lumMod val="60000"/>
                  <a:lumOff val="40000"/>
                </a:schemeClr>
              </a:gs>
              <a:gs pos="100000">
                <a:schemeClr val="accent1">
                  <a:lumMod val="60000"/>
                  <a:lumOff val="40000"/>
                </a:schemeClr>
              </a:gs>
            </a:gsLst>
            <a:lin ang="2700000" scaled="1"/>
            <a:tileRect/>
          </a:gradFill>
          <a:ln w="12700" cap="flat" cmpd="sng" algn="ctr">
            <a:solidFill>
              <a:schemeClr val="accent1">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E179EB4B-E5F0-CEE8-D965-94901060CC8A}"/>
              </a:ext>
            </a:extLst>
          </p:cNvPr>
          <p:cNvCxnSpPr/>
          <p:nvPr userDrawn="1"/>
        </p:nvCxnSpPr>
        <p:spPr>
          <a:xfrm>
            <a:off x="6585654" y="4797152"/>
            <a:ext cx="0" cy="576064"/>
          </a:xfrm>
          <a:prstGeom prst="line">
            <a:avLst/>
          </a:prstGeom>
          <a:ln w="19050">
            <a:gradFill>
              <a:gsLst>
                <a:gs pos="0">
                  <a:schemeClr val="accent5">
                    <a:lumMod val="60000"/>
                    <a:lumOff val="40000"/>
                    <a:alpha val="0"/>
                  </a:schemeClr>
                </a:gs>
                <a:gs pos="37000">
                  <a:schemeClr val="accent1">
                    <a:lumMod val="45000"/>
                    <a:lumOff val="55000"/>
                  </a:schemeClr>
                </a:gs>
                <a:gs pos="65000">
                  <a:schemeClr val="accent1">
                    <a:lumMod val="45000"/>
                    <a:lumOff val="5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F942F2A7-FF9F-8A74-701F-4314128774BC}"/>
              </a:ext>
            </a:extLst>
          </p:cNvPr>
          <p:cNvSpPr txBox="1"/>
          <p:nvPr userDrawn="1"/>
        </p:nvSpPr>
        <p:spPr>
          <a:xfrm>
            <a:off x="5673281" y="4849996"/>
            <a:ext cx="829564" cy="523220"/>
          </a:xfrm>
          <a:prstGeom prst="rect">
            <a:avLst/>
          </a:prstGeom>
          <a:noFill/>
        </p:spPr>
        <p:txBody>
          <a:bodyPr wrap="square" rtlCol="0">
            <a:noAutofit/>
          </a:bodyPr>
          <a:lstStyle/>
          <a:p>
            <a:pPr algn="ctr"/>
            <a:r>
              <a:rPr lang="en-US" altLang="zh-CN"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04</a:t>
            </a:r>
            <a:endParaRPr lang="zh-CN" altLang="en-US" sz="28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endParaRPr>
          </a:p>
        </p:txBody>
      </p:sp>
      <p:grpSp>
        <p:nvGrpSpPr>
          <p:cNvPr id="50" name="组合 49">
            <a:extLst>
              <a:ext uri="{FF2B5EF4-FFF2-40B4-BE49-F238E27FC236}">
                <a16:creationId xmlns:a16="http://schemas.microsoft.com/office/drawing/2014/main" id="{67EA9885-CD71-B079-0C4A-73FA07432DD0}"/>
              </a:ext>
            </a:extLst>
          </p:cNvPr>
          <p:cNvGrpSpPr/>
          <p:nvPr userDrawn="1"/>
        </p:nvGrpSpPr>
        <p:grpSpPr>
          <a:xfrm>
            <a:off x="1703512" y="2996952"/>
            <a:ext cx="2520280" cy="595228"/>
            <a:chOff x="1631504" y="1916832"/>
            <a:chExt cx="2520280" cy="595228"/>
          </a:xfrm>
        </p:grpSpPr>
        <p:sp>
          <p:nvSpPr>
            <p:cNvPr id="51" name="平行四边形 50">
              <a:extLst>
                <a:ext uri="{FF2B5EF4-FFF2-40B4-BE49-F238E27FC236}">
                  <a16:creationId xmlns:a16="http://schemas.microsoft.com/office/drawing/2014/main" id="{13ADD317-61EA-C257-3DB5-DAB46AAF3EC5}"/>
                </a:ext>
              </a:extLst>
            </p:cNvPr>
            <p:cNvSpPr/>
            <p:nvPr/>
          </p:nvSpPr>
          <p:spPr>
            <a:xfrm>
              <a:off x="1631504" y="1916832"/>
              <a:ext cx="2476017" cy="523220"/>
            </a:xfrm>
            <a:prstGeom prst="parallelogram">
              <a:avLst>
                <a:gd name="adj" fmla="val 46469"/>
              </a:avLst>
            </a:prstGeom>
            <a:gradFill flip="none" rotWithShape="1">
              <a:gsLst>
                <a:gs pos="52000">
                  <a:schemeClr val="bg1">
                    <a:alpha val="10000"/>
                  </a:schemeClr>
                </a:gs>
                <a:gs pos="0">
                  <a:schemeClr val="bg1">
                    <a:alpha val="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2" name="平行四边形 51">
              <a:extLst>
                <a:ext uri="{FF2B5EF4-FFF2-40B4-BE49-F238E27FC236}">
                  <a16:creationId xmlns:a16="http://schemas.microsoft.com/office/drawing/2014/main" id="{330F6768-DE84-8157-8952-C742AFADC258}"/>
                </a:ext>
              </a:extLst>
            </p:cNvPr>
            <p:cNvSpPr/>
            <p:nvPr/>
          </p:nvSpPr>
          <p:spPr>
            <a:xfrm>
              <a:off x="1675767" y="1988840"/>
              <a:ext cx="2476017" cy="523220"/>
            </a:xfrm>
            <a:prstGeom prst="parallelogram">
              <a:avLst>
                <a:gd name="adj" fmla="val 46469"/>
              </a:avLst>
            </a:prstGeom>
            <a:noFill/>
            <a:ln>
              <a:gradFill flip="none" rotWithShape="1">
                <a:gsLst>
                  <a:gs pos="0">
                    <a:schemeClr val="accent1">
                      <a:lumMod val="5000"/>
                      <a:lumOff val="95000"/>
                    </a:schemeClr>
                  </a:gs>
                  <a:gs pos="49000">
                    <a:schemeClr val="accent1">
                      <a:lumMod val="60000"/>
                      <a:lumOff val="40000"/>
                      <a:alpha val="0"/>
                    </a:schemeClr>
                  </a:gs>
                  <a:gs pos="100000">
                    <a:schemeClr val="accent1">
                      <a:lumMod val="40000"/>
                      <a:lumOff val="60000"/>
                      <a:alpha val="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55" name="标题 54">
            <a:extLst>
              <a:ext uri="{FF2B5EF4-FFF2-40B4-BE49-F238E27FC236}">
                <a16:creationId xmlns:a16="http://schemas.microsoft.com/office/drawing/2014/main" id="{A42B5B5C-CA40-F2B0-B846-02811C4AF6F6}"/>
              </a:ext>
            </a:extLst>
          </p:cNvPr>
          <p:cNvSpPr>
            <a:spLocks noGrp="1"/>
          </p:cNvSpPr>
          <p:nvPr>
            <p:ph type="title" hasCustomPrompt="1"/>
          </p:nvPr>
        </p:nvSpPr>
        <p:spPr>
          <a:xfrm>
            <a:off x="1919536" y="2636912"/>
            <a:ext cx="2088232" cy="936104"/>
          </a:xfrm>
          <a:prstGeom prst="rect">
            <a:avLst/>
          </a:prstGeom>
        </p:spPr>
        <p:txBody>
          <a:bodyPr vert="horz" lIns="91440" tIns="45720" rIns="91440" bIns="45720" rtlCol="0" anchor="ctr">
            <a:noAutofit/>
          </a:bodyPr>
          <a:lstStyle>
            <a:lvl1pPr algn="ctr">
              <a:defRPr sz="6000" b="1">
                <a:solidFill>
                  <a:schemeClr val="bg1"/>
                </a:solidFill>
                <a:latin typeface="微软雅黑" panose="020B0503020204020204" pitchFamily="34" charset="-122"/>
                <a:ea typeface="微软雅黑" panose="020B0503020204020204" pitchFamily="34" charset="-122"/>
              </a:defRPr>
            </a:lvl1pPr>
          </a:lstStyle>
          <a:p>
            <a:pPr algn="ctr"/>
            <a:r>
              <a:rPr lang="zh-CN" altLang="en-US" sz="6000" b="1" dirty="0">
                <a:gradFill>
                  <a:gsLst>
                    <a:gs pos="75000">
                      <a:schemeClr val="accent5">
                        <a:lumMod val="60000"/>
                        <a:lumOff val="40000"/>
                      </a:schemeClr>
                    </a:gs>
                    <a:gs pos="50000">
                      <a:schemeClr val="bg1">
                        <a:lumMod val="95000"/>
                      </a:schemeClr>
                    </a:gs>
                    <a:gs pos="0">
                      <a:schemeClr val="bg1"/>
                    </a:gs>
                    <a:gs pos="100000">
                      <a:schemeClr val="accent5">
                        <a:lumMod val="60000"/>
                        <a:lumOff val="40000"/>
                      </a:schemeClr>
                    </a:gs>
                  </a:gsLst>
                  <a:lin ang="5400000" scaled="1"/>
                </a:gradFill>
                <a:latin typeface="微软雅黑" panose="020B0503020204020204" pitchFamily="34" charset="-122"/>
                <a:ea typeface="微软雅黑" panose="020B0503020204020204" pitchFamily="34" charset="-122"/>
              </a:rPr>
              <a:t>目录</a:t>
            </a:r>
          </a:p>
        </p:txBody>
      </p:sp>
      <p:sp>
        <p:nvSpPr>
          <p:cNvPr id="56" name="文本占位符 55">
            <a:extLst>
              <a:ext uri="{FF2B5EF4-FFF2-40B4-BE49-F238E27FC236}">
                <a16:creationId xmlns:a16="http://schemas.microsoft.com/office/drawing/2014/main" id="{9132BFCD-3B67-ABA3-6361-2AA405DBF592}"/>
              </a:ext>
            </a:extLst>
          </p:cNvPr>
          <p:cNvSpPr>
            <a:spLocks noGrp="1"/>
          </p:cNvSpPr>
          <p:nvPr>
            <p:ph type="body" sz="half" idx="2" hasCustomPrompt="1"/>
          </p:nvPr>
        </p:nvSpPr>
        <p:spPr>
          <a:xfrm>
            <a:off x="1991544" y="3573016"/>
            <a:ext cx="1943844" cy="360040"/>
          </a:xfrm>
          <a:prstGeom prst="rect">
            <a:avLst/>
          </a:prstGeom>
        </p:spPr>
        <p:txBody>
          <a:bodyPr/>
          <a:lstStyle>
            <a:lvl1pPr marL="0" indent="0" algn="ctr">
              <a:buNone/>
              <a:defRPr sz="28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05590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B27103-0534-E93B-5553-07B7950D8282}"/>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flipV="1">
            <a:off x="0" y="0"/>
            <a:ext cx="12192000" cy="6858000"/>
          </a:xfrm>
          <a:prstGeom prst="rect">
            <a:avLst/>
          </a:prstGeom>
        </p:spPr>
      </p:pic>
      <p:sp>
        <p:nvSpPr>
          <p:cNvPr id="4" name="矩形 3">
            <a:extLst>
              <a:ext uri="{FF2B5EF4-FFF2-40B4-BE49-F238E27FC236}">
                <a16:creationId xmlns:a16="http://schemas.microsoft.com/office/drawing/2014/main" id="{580B5FED-AEED-650A-9F78-0E4D09FFCC7C}"/>
              </a:ext>
            </a:extLst>
          </p:cNvPr>
          <p:cNvSpPr/>
          <p:nvPr userDrawn="1"/>
        </p:nvSpPr>
        <p:spPr>
          <a:xfrm>
            <a:off x="0" y="-7495"/>
            <a:ext cx="12192000" cy="6854055"/>
          </a:xfrm>
          <a:prstGeom prst="rect">
            <a:avLst/>
          </a:prstGeom>
          <a:gradFill flip="none" rotWithShape="1">
            <a:gsLst>
              <a:gs pos="32000">
                <a:schemeClr val="accent1">
                  <a:lumMod val="75000"/>
                  <a:alpha val="40000"/>
                </a:schemeClr>
              </a:gs>
              <a:gs pos="0">
                <a:schemeClr val="accent1">
                  <a:lumMod val="75000"/>
                  <a:alpha val="20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5" name="图片 4">
            <a:hlinkClick r:id="rId4"/>
            <a:extLst>
              <a:ext uri="{FF2B5EF4-FFF2-40B4-BE49-F238E27FC236}">
                <a16:creationId xmlns:a16="http://schemas.microsoft.com/office/drawing/2014/main" id="{6BAC7D88-6B15-8A49-9E51-8EA780B0F7D8}"/>
              </a:ext>
            </a:extLst>
          </p:cNvPr>
          <p:cNvPicPr>
            <a:picLocks noChangeAspect="1"/>
          </p:cNvPicPr>
          <p:nvPr userDrawn="1"/>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0399" y="497615"/>
            <a:ext cx="1713297" cy="226155"/>
          </a:xfrm>
          <a:prstGeom prst="rect">
            <a:avLst/>
          </a:prstGeom>
        </p:spPr>
      </p:pic>
      <p:sp>
        <p:nvSpPr>
          <p:cNvPr id="6" name="矩形: 剪去对角 5">
            <a:extLst>
              <a:ext uri="{FF2B5EF4-FFF2-40B4-BE49-F238E27FC236}">
                <a16:creationId xmlns:a16="http://schemas.microsoft.com/office/drawing/2014/main" id="{3CB3911D-C08F-9E2F-2281-081A2959D649}"/>
              </a:ext>
            </a:extLst>
          </p:cNvPr>
          <p:cNvSpPr/>
          <p:nvPr userDrawn="1"/>
        </p:nvSpPr>
        <p:spPr>
          <a:xfrm>
            <a:off x="983432" y="2672916"/>
            <a:ext cx="4752528" cy="1512168"/>
          </a:xfrm>
          <a:prstGeom prst="snip2DiagRect">
            <a:avLst>
              <a:gd name="adj1" fmla="val 0"/>
              <a:gd name="adj2" fmla="val 16667"/>
            </a:avLst>
          </a:prstGeom>
          <a:gradFill flip="none" rotWithShape="1">
            <a:gsLst>
              <a:gs pos="50000">
                <a:schemeClr val="accent1">
                  <a:lumMod val="75000"/>
                  <a:alpha val="10000"/>
                </a:schemeClr>
              </a:gs>
              <a:gs pos="0">
                <a:schemeClr val="accent1">
                  <a:lumMod val="60000"/>
                  <a:lumOff val="40000"/>
                </a:schemeClr>
              </a:gs>
              <a:gs pos="100000">
                <a:schemeClr val="accent1">
                  <a:lumMod val="60000"/>
                  <a:lumOff val="40000"/>
                </a:schemeClr>
              </a:gs>
            </a:gsLst>
            <a:lin ang="2700000" scaled="1"/>
            <a:tileRect/>
          </a:gradFill>
          <a:ln w="12700" cap="flat" cmpd="sng" algn="ctr">
            <a:solidFill>
              <a:schemeClr val="accent1">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266448C-0C4C-0786-06C5-6AA03D99E14B}"/>
              </a:ext>
            </a:extLst>
          </p:cNvPr>
          <p:cNvCxnSpPr>
            <a:cxnSpLocks/>
          </p:cNvCxnSpPr>
          <p:nvPr userDrawn="1"/>
        </p:nvCxnSpPr>
        <p:spPr>
          <a:xfrm>
            <a:off x="2409190" y="2968151"/>
            <a:ext cx="0" cy="1000910"/>
          </a:xfrm>
          <a:prstGeom prst="line">
            <a:avLst/>
          </a:prstGeom>
          <a:ln w="19050">
            <a:gradFill>
              <a:gsLst>
                <a:gs pos="0">
                  <a:schemeClr val="accent5">
                    <a:lumMod val="60000"/>
                    <a:lumOff val="40000"/>
                    <a:alpha val="0"/>
                  </a:schemeClr>
                </a:gs>
                <a:gs pos="37000">
                  <a:schemeClr val="accent1">
                    <a:lumMod val="45000"/>
                    <a:lumOff val="55000"/>
                  </a:schemeClr>
                </a:gs>
                <a:gs pos="65000">
                  <a:schemeClr val="accent1">
                    <a:lumMod val="45000"/>
                    <a:lumOff val="5500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456289DE-0693-482B-9FE8-E7C3FCA04559}"/>
              </a:ext>
            </a:extLst>
          </p:cNvPr>
          <p:cNvSpPr>
            <a:spLocks noGrp="1"/>
          </p:cNvSpPr>
          <p:nvPr>
            <p:ph type="body" sz="half" idx="2" hasCustomPrompt="1"/>
          </p:nvPr>
        </p:nvSpPr>
        <p:spPr>
          <a:xfrm>
            <a:off x="1127448" y="2132856"/>
            <a:ext cx="4392488" cy="648072"/>
          </a:xfrm>
          <a:prstGeom prst="rect">
            <a:avLst/>
          </a:prstGeom>
        </p:spPr>
        <p:txBody>
          <a:bodyPr/>
          <a:lstStyle>
            <a:lvl1pPr marL="0" indent="0" algn="ctr">
              <a:buNone/>
              <a:defRPr sz="60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lgn="ctr"/>
            <a:r>
              <a:rPr lang="en-US" altLang="zh-CN" sz="6000" b="1" dirty="0">
                <a:ln>
                  <a:gradFill>
                    <a:gsLst>
                      <a:gs pos="0">
                        <a:schemeClr val="accent1">
                          <a:lumMod val="45000"/>
                          <a:lumOff val="55000"/>
                        </a:schemeClr>
                      </a:gs>
                      <a:gs pos="52000">
                        <a:schemeClr val="accent1">
                          <a:lumMod val="30000"/>
                          <a:lumOff val="70000"/>
                          <a:alpha val="0"/>
                        </a:schemeClr>
                      </a:gs>
                    </a:gsLst>
                    <a:lin ang="5400000" scaled="1"/>
                  </a:gradFill>
                </a:ln>
                <a:noFill/>
                <a:latin typeface="微软雅黑" panose="020B0503020204020204" pitchFamily="34" charset="-122"/>
                <a:ea typeface="微软雅黑" panose="020B0503020204020204" pitchFamily="34" charset="-122"/>
              </a:rPr>
              <a:t>PART ONE</a:t>
            </a:r>
            <a:endParaRPr lang="zh-CN" altLang="en-US" sz="6000" b="1" dirty="0">
              <a:ln>
                <a:gradFill>
                  <a:gsLst>
                    <a:gs pos="0">
                      <a:schemeClr val="accent1">
                        <a:lumMod val="45000"/>
                        <a:lumOff val="55000"/>
                      </a:schemeClr>
                    </a:gs>
                    <a:gs pos="52000">
                      <a:schemeClr val="accent1">
                        <a:lumMod val="30000"/>
                        <a:lumOff val="70000"/>
                        <a:alpha val="0"/>
                      </a:schemeClr>
                    </a:gs>
                  </a:gsLst>
                  <a:lin ang="5400000" scaled="1"/>
                </a:gradFill>
              </a:ln>
              <a:no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279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5280D3-D633-122E-A6A3-917CA51FD1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0529"/>
          <a:stretch/>
        </p:blipFill>
        <p:spPr>
          <a:xfrm>
            <a:off x="0" y="2060849"/>
            <a:ext cx="12192000" cy="4797152"/>
          </a:xfrm>
          <a:prstGeom prst="rect">
            <a:avLst/>
          </a:prstGeom>
        </p:spPr>
      </p:pic>
      <p:sp>
        <p:nvSpPr>
          <p:cNvPr id="4" name="矩形 3">
            <a:extLst>
              <a:ext uri="{FF2B5EF4-FFF2-40B4-BE49-F238E27FC236}">
                <a16:creationId xmlns:a16="http://schemas.microsoft.com/office/drawing/2014/main" id="{AF99F64D-A11F-30E3-8B23-2EBC66333A3D}"/>
              </a:ext>
            </a:extLst>
          </p:cNvPr>
          <p:cNvSpPr/>
          <p:nvPr userDrawn="1"/>
        </p:nvSpPr>
        <p:spPr>
          <a:xfrm>
            <a:off x="0" y="0"/>
            <a:ext cx="12192000" cy="6858000"/>
          </a:xfrm>
          <a:prstGeom prst="rect">
            <a:avLst/>
          </a:prstGeom>
          <a:gradFill flip="none" rotWithShape="1">
            <a:gsLst>
              <a:gs pos="31000">
                <a:schemeClr val="accent1">
                  <a:lumMod val="75000"/>
                  <a:alpha val="90000"/>
                </a:schemeClr>
              </a:gs>
              <a:gs pos="0">
                <a:schemeClr val="accent1">
                  <a:lumMod val="75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6" name="图片 5">
            <a:hlinkClick r:id="rId3"/>
            <a:extLst>
              <a:ext uri="{FF2B5EF4-FFF2-40B4-BE49-F238E27FC236}">
                <a16:creationId xmlns:a16="http://schemas.microsoft.com/office/drawing/2014/main" id="{49556187-C992-499F-C9F0-0133CFBA0A21}"/>
              </a:ext>
            </a:extLst>
          </p:cNvPr>
          <p:cNvPicPr>
            <a:picLocks noChangeAspect="1"/>
          </p:cNvPicPr>
          <p:nvPr userDrawn="1"/>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18304" y="497615"/>
            <a:ext cx="1713297" cy="226155"/>
          </a:xfrm>
          <a:prstGeom prst="rect">
            <a:avLst/>
          </a:prstGeom>
        </p:spPr>
      </p:pic>
      <p:grpSp>
        <p:nvGrpSpPr>
          <p:cNvPr id="7" name="组合 6">
            <a:extLst>
              <a:ext uri="{FF2B5EF4-FFF2-40B4-BE49-F238E27FC236}">
                <a16:creationId xmlns:a16="http://schemas.microsoft.com/office/drawing/2014/main" id="{10062BF3-24C7-8B2E-E363-6B05CCA10111}"/>
              </a:ext>
            </a:extLst>
          </p:cNvPr>
          <p:cNvGrpSpPr/>
          <p:nvPr userDrawn="1"/>
        </p:nvGrpSpPr>
        <p:grpSpPr>
          <a:xfrm>
            <a:off x="634609" y="497615"/>
            <a:ext cx="720000" cy="252000"/>
            <a:chOff x="5771964" y="3170560"/>
            <a:chExt cx="648072" cy="216024"/>
          </a:xfrm>
        </p:grpSpPr>
        <p:sp>
          <p:nvSpPr>
            <p:cNvPr id="8" name="箭头: V 形 7">
              <a:extLst>
                <a:ext uri="{FF2B5EF4-FFF2-40B4-BE49-F238E27FC236}">
                  <a16:creationId xmlns:a16="http://schemas.microsoft.com/office/drawing/2014/main" id="{6B67B10B-6B57-0B40-EF65-E525A1A926D2}"/>
                </a:ext>
              </a:extLst>
            </p:cNvPr>
            <p:cNvSpPr/>
            <p:nvPr/>
          </p:nvSpPr>
          <p:spPr>
            <a:xfrm>
              <a:off x="5771964"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箭头: V 形 8">
              <a:extLst>
                <a:ext uri="{FF2B5EF4-FFF2-40B4-BE49-F238E27FC236}">
                  <a16:creationId xmlns:a16="http://schemas.microsoft.com/office/drawing/2014/main" id="{58F8222D-0DDE-33EE-F9ED-0D1DF6D72F4B}"/>
                </a:ext>
              </a:extLst>
            </p:cNvPr>
            <p:cNvSpPr/>
            <p:nvPr/>
          </p:nvSpPr>
          <p:spPr>
            <a:xfrm>
              <a:off x="5987988"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箭头: V 形 9">
              <a:extLst>
                <a:ext uri="{FF2B5EF4-FFF2-40B4-BE49-F238E27FC236}">
                  <a16:creationId xmlns:a16="http://schemas.microsoft.com/office/drawing/2014/main" id="{1249CE8E-27E7-4AE7-29A2-A8A5D9D90680}"/>
                </a:ext>
              </a:extLst>
            </p:cNvPr>
            <p:cNvSpPr/>
            <p:nvPr/>
          </p:nvSpPr>
          <p:spPr>
            <a:xfrm>
              <a:off x="6204012"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1" name="标题 10">
            <a:extLst>
              <a:ext uri="{FF2B5EF4-FFF2-40B4-BE49-F238E27FC236}">
                <a16:creationId xmlns:a16="http://schemas.microsoft.com/office/drawing/2014/main" id="{73B36529-9FC2-9205-0310-2C8E90344B6B}"/>
              </a:ext>
            </a:extLst>
          </p:cNvPr>
          <p:cNvSpPr>
            <a:spLocks noGrp="1"/>
          </p:cNvSpPr>
          <p:nvPr>
            <p:ph type="title"/>
          </p:nvPr>
        </p:nvSpPr>
        <p:spPr>
          <a:xfrm>
            <a:off x="1487488" y="332656"/>
            <a:ext cx="5040188" cy="572616"/>
          </a:xfrm>
          <a:prstGeom prst="rect">
            <a:avLst/>
          </a:prstGeom>
        </p:spPr>
        <p:txBody>
          <a:bodyPr anchor="b">
            <a:no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1844574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A5AA21E-B9A2-0231-FAF3-D24F452AC94E}"/>
              </a:ext>
            </a:extLst>
          </p:cNvPr>
          <p:cNvSpPr/>
          <p:nvPr userDrawn="1"/>
        </p:nvSpPr>
        <p:spPr>
          <a:xfrm>
            <a:off x="0" y="0"/>
            <a:ext cx="12224912" cy="6858000"/>
          </a:xfrm>
          <a:prstGeom prst="rect">
            <a:avLst/>
          </a:prstGeom>
          <a:gradFill flip="none" rotWithShape="1">
            <a:gsLst>
              <a:gs pos="30000">
                <a:schemeClr val="accent1">
                  <a:lumMod val="75000"/>
                  <a:alpha val="90000"/>
                </a:schemeClr>
              </a:gs>
              <a:gs pos="0">
                <a:schemeClr val="accent1">
                  <a:lumMod val="75000"/>
                </a:schemeClr>
              </a:gs>
              <a:gs pos="100000">
                <a:schemeClr val="accent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5" name="图片 4">
            <a:hlinkClick r:id="rId2"/>
            <a:extLst>
              <a:ext uri="{FF2B5EF4-FFF2-40B4-BE49-F238E27FC236}">
                <a16:creationId xmlns:a16="http://schemas.microsoft.com/office/drawing/2014/main" id="{AA3725DC-428E-AFF0-FC17-B3BB3881A637}"/>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18304" y="497615"/>
            <a:ext cx="1713297" cy="226155"/>
          </a:xfrm>
          <a:prstGeom prst="rect">
            <a:avLst/>
          </a:prstGeom>
        </p:spPr>
      </p:pic>
      <p:grpSp>
        <p:nvGrpSpPr>
          <p:cNvPr id="6" name="组合 5">
            <a:extLst>
              <a:ext uri="{FF2B5EF4-FFF2-40B4-BE49-F238E27FC236}">
                <a16:creationId xmlns:a16="http://schemas.microsoft.com/office/drawing/2014/main" id="{AF481A4C-676E-39E3-DACE-B8EE0539E81F}"/>
              </a:ext>
            </a:extLst>
          </p:cNvPr>
          <p:cNvGrpSpPr/>
          <p:nvPr userDrawn="1"/>
        </p:nvGrpSpPr>
        <p:grpSpPr>
          <a:xfrm>
            <a:off x="634609" y="497615"/>
            <a:ext cx="720000" cy="252000"/>
            <a:chOff x="5771964" y="3170560"/>
            <a:chExt cx="648072" cy="216024"/>
          </a:xfrm>
        </p:grpSpPr>
        <p:sp>
          <p:nvSpPr>
            <p:cNvPr id="7" name="箭头: V 形 6">
              <a:extLst>
                <a:ext uri="{FF2B5EF4-FFF2-40B4-BE49-F238E27FC236}">
                  <a16:creationId xmlns:a16="http://schemas.microsoft.com/office/drawing/2014/main" id="{0645FAA8-85D5-3187-DA55-52F329629F33}"/>
                </a:ext>
              </a:extLst>
            </p:cNvPr>
            <p:cNvSpPr/>
            <p:nvPr/>
          </p:nvSpPr>
          <p:spPr>
            <a:xfrm>
              <a:off x="5771964"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箭头: V 形 7">
              <a:extLst>
                <a:ext uri="{FF2B5EF4-FFF2-40B4-BE49-F238E27FC236}">
                  <a16:creationId xmlns:a16="http://schemas.microsoft.com/office/drawing/2014/main" id="{AF96CAA9-D32B-E409-1F3F-FF6C0D91A31C}"/>
                </a:ext>
              </a:extLst>
            </p:cNvPr>
            <p:cNvSpPr/>
            <p:nvPr/>
          </p:nvSpPr>
          <p:spPr>
            <a:xfrm>
              <a:off x="5987988"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箭头: V 形 8">
              <a:extLst>
                <a:ext uri="{FF2B5EF4-FFF2-40B4-BE49-F238E27FC236}">
                  <a16:creationId xmlns:a16="http://schemas.microsoft.com/office/drawing/2014/main" id="{95EA44A7-23DD-AD8C-8793-F4C71C5A8215}"/>
                </a:ext>
              </a:extLst>
            </p:cNvPr>
            <p:cNvSpPr/>
            <p:nvPr/>
          </p:nvSpPr>
          <p:spPr>
            <a:xfrm>
              <a:off x="6204012" y="3170560"/>
              <a:ext cx="216024" cy="216024"/>
            </a:xfrm>
            <a:prstGeom prst="chevron">
              <a:avLst/>
            </a:prstGeom>
            <a:gradFill flip="none" rotWithShape="1">
              <a:gsLst>
                <a:gs pos="82000">
                  <a:schemeClr val="accent5">
                    <a:lumMod val="60000"/>
                    <a:lumOff val="40000"/>
                  </a:schemeClr>
                </a:gs>
                <a:gs pos="68000">
                  <a:schemeClr val="accent5">
                    <a:lumMod val="60000"/>
                    <a:lumOff val="40000"/>
                  </a:schemeClr>
                </a:gs>
                <a:gs pos="0">
                  <a:schemeClr val="bg1"/>
                </a:gs>
                <a:gs pos="100000">
                  <a:schemeClr val="accent5">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0" name="标题 9">
            <a:extLst>
              <a:ext uri="{FF2B5EF4-FFF2-40B4-BE49-F238E27FC236}">
                <a16:creationId xmlns:a16="http://schemas.microsoft.com/office/drawing/2014/main" id="{FB58DF6C-5F30-5599-2584-C1FD8F051744}"/>
              </a:ext>
            </a:extLst>
          </p:cNvPr>
          <p:cNvSpPr>
            <a:spLocks noGrp="1"/>
          </p:cNvSpPr>
          <p:nvPr>
            <p:ph type="title"/>
          </p:nvPr>
        </p:nvSpPr>
        <p:spPr>
          <a:xfrm>
            <a:off x="1487488" y="332656"/>
            <a:ext cx="5040188" cy="572616"/>
          </a:xfrm>
          <a:prstGeom prst="rect">
            <a:avLst/>
          </a:prstGeom>
        </p:spPr>
        <p:txBody>
          <a:bodyPr anchor="b">
            <a:noAutofit/>
          </a:bodyP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4003581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6497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lumMod val="7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0" y="0"/>
            <a:ext cx="12192000" cy="6858000"/>
            <a:chOff x="0" y="0"/>
            <a:chExt cx="12192000" cy="6858000"/>
          </a:xfrm>
        </p:grpSpPr>
        <p:sp>
          <p:nvSpPr>
            <p:cNvPr id="6" name="矩形 5"/>
            <p:cNvSpPr/>
            <p:nvPr/>
          </p:nvSpPr>
          <p:spPr>
            <a:xfrm>
              <a:off x="0" y="0"/>
              <a:ext cx="12192000" cy="6858000"/>
            </a:xfrm>
            <a:prstGeom prst="rect">
              <a:avLst/>
            </a:prstGeom>
            <a:blipFill>
              <a:blip r:embed="rId2">
                <a:alphaModFix amt="20000"/>
              </a:blip>
              <a:stretch>
                <a:fillRect l="-30056" r="-29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p:nvSpPr>
          <p:spPr>
            <a:xfrm>
              <a:off x="10642646" y="4803228"/>
              <a:ext cx="1549354" cy="1762672"/>
            </a:xfrm>
            <a:custGeom>
              <a:avLst/>
              <a:gdLst>
                <a:gd name="connsiteX0" fmla="*/ 881336 w 1549354"/>
                <a:gd name="connsiteY0" fmla="*/ 0 h 1762672"/>
                <a:gd name="connsiteX1" fmla="*/ 1504535 w 1549354"/>
                <a:gd name="connsiteY1" fmla="*/ 258138 h 1762672"/>
                <a:gd name="connsiteX2" fmla="*/ 1549354 w 1549354"/>
                <a:gd name="connsiteY2" fmla="*/ 312459 h 1762672"/>
                <a:gd name="connsiteX3" fmla="*/ 1549354 w 1549354"/>
                <a:gd name="connsiteY3" fmla="*/ 1450213 h 1762672"/>
                <a:gd name="connsiteX4" fmla="*/ 1504535 w 1549354"/>
                <a:gd name="connsiteY4" fmla="*/ 1504535 h 1762672"/>
                <a:gd name="connsiteX5" fmla="*/ 881336 w 1549354"/>
                <a:gd name="connsiteY5" fmla="*/ 1762672 h 1762672"/>
                <a:gd name="connsiteX6" fmla="*/ 0 w 1549354"/>
                <a:gd name="connsiteY6" fmla="*/ 881336 h 1762672"/>
                <a:gd name="connsiteX7" fmla="*/ 881336 w 1549354"/>
                <a:gd name="connsiteY7" fmla="*/ 0 h 176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354" h="1762672">
                  <a:moveTo>
                    <a:pt x="881336" y="0"/>
                  </a:moveTo>
                  <a:cubicBezTo>
                    <a:pt x="1124710" y="0"/>
                    <a:pt x="1345044" y="98647"/>
                    <a:pt x="1504535" y="258138"/>
                  </a:cubicBezTo>
                  <a:lnTo>
                    <a:pt x="1549354" y="312459"/>
                  </a:lnTo>
                  <a:lnTo>
                    <a:pt x="1549354" y="1450213"/>
                  </a:lnTo>
                  <a:lnTo>
                    <a:pt x="1504535" y="1504535"/>
                  </a:lnTo>
                  <a:cubicBezTo>
                    <a:pt x="1345044" y="1664025"/>
                    <a:pt x="1124710" y="1762672"/>
                    <a:pt x="881336" y="1762672"/>
                  </a:cubicBezTo>
                  <a:cubicBezTo>
                    <a:pt x="394588" y="1762672"/>
                    <a:pt x="0" y="1368084"/>
                    <a:pt x="0" y="881336"/>
                  </a:cubicBezTo>
                  <a:cubicBezTo>
                    <a:pt x="0" y="394588"/>
                    <a:pt x="394588" y="0"/>
                    <a:pt x="881336" y="0"/>
                  </a:cubicBezTo>
                  <a:close/>
                </a:path>
              </a:pathLst>
            </a:custGeom>
            <a:pattFill prst="pct5">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5377938" y="1"/>
              <a:ext cx="6814062" cy="6329675"/>
            </a:xfrm>
            <a:custGeom>
              <a:avLst/>
              <a:gdLst>
                <a:gd name="connsiteX0" fmla="*/ 525958 w 6814062"/>
                <a:gd name="connsiteY0" fmla="*/ 0 h 6329675"/>
                <a:gd name="connsiteX1" fmla="*/ 6814062 w 6814062"/>
                <a:gd name="connsiteY1" fmla="*/ 0 h 6329675"/>
                <a:gd name="connsiteX2" fmla="*/ 6814062 w 6814062"/>
                <a:gd name="connsiteY2" fmla="*/ 5489614 h 6329675"/>
                <a:gd name="connsiteX3" fmla="*/ 6707140 w 6814062"/>
                <a:gd name="connsiteY3" fmla="*/ 5570573 h 6329675"/>
                <a:gd name="connsiteX4" fmla="*/ 4274673 w 6814062"/>
                <a:gd name="connsiteY4" fmla="*/ 6329675 h 6329675"/>
                <a:gd name="connsiteX5" fmla="*/ 0 w 6814062"/>
                <a:gd name="connsiteY5" fmla="*/ 2055002 h 6329675"/>
                <a:gd name="connsiteX6" fmla="*/ 515931 w 6814062"/>
                <a:gd name="connsiteY6" fmla="*/ 17440 h 632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062" h="6329675">
                  <a:moveTo>
                    <a:pt x="525958" y="0"/>
                  </a:moveTo>
                  <a:lnTo>
                    <a:pt x="6814062" y="0"/>
                  </a:lnTo>
                  <a:lnTo>
                    <a:pt x="6814062" y="5489614"/>
                  </a:lnTo>
                  <a:lnTo>
                    <a:pt x="6707140" y="5570573"/>
                  </a:lnTo>
                  <a:cubicBezTo>
                    <a:pt x="6016682" y="6049212"/>
                    <a:pt x="5178430" y="6329675"/>
                    <a:pt x="4274673" y="6329675"/>
                  </a:cubicBezTo>
                  <a:cubicBezTo>
                    <a:pt x="1913837" y="6329675"/>
                    <a:pt x="0" y="4415839"/>
                    <a:pt x="0" y="2055002"/>
                  </a:cubicBezTo>
                  <a:cubicBezTo>
                    <a:pt x="0" y="1317241"/>
                    <a:pt x="186898" y="623132"/>
                    <a:pt x="515931" y="17440"/>
                  </a:cubicBezTo>
                  <a:close/>
                </a:path>
              </a:pathLst>
            </a:custGeom>
            <a:blipFill>
              <a:blip r:embed="rId2"/>
              <a:stretch>
                <a:fillRect l="-30056" r="-29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任意多边形: 形状 10"/>
            <p:cNvSpPr/>
            <p:nvPr/>
          </p:nvSpPr>
          <p:spPr>
            <a:xfrm rot="19319390" flipH="1">
              <a:off x="5069147" y="726708"/>
              <a:ext cx="1117220" cy="1159596"/>
            </a:xfrm>
            <a:custGeom>
              <a:avLst/>
              <a:gdLst>
                <a:gd name="connsiteX0" fmla="*/ 1481582 w 1519568"/>
                <a:gd name="connsiteY0" fmla="*/ 484611 h 1577204"/>
                <a:gd name="connsiteX1" fmla="*/ 1481582 w 1519568"/>
                <a:gd name="connsiteY1" fmla="*/ 1088233 h 1577204"/>
                <a:gd name="connsiteX2" fmla="*/ 1504888 w 1519568"/>
                <a:gd name="connsiteY2" fmla="*/ 1034626 h 1577204"/>
                <a:gd name="connsiteX3" fmla="*/ 1519568 w 1519568"/>
                <a:gd name="connsiteY3" fmla="*/ 968217 h 1577204"/>
                <a:gd name="connsiteX4" fmla="*/ 1519568 w 1519568"/>
                <a:gd name="connsiteY4" fmla="*/ 602441 h 1577204"/>
                <a:gd name="connsiteX5" fmla="*/ 1516391 w 1519568"/>
                <a:gd name="connsiteY5" fmla="*/ 583490 h 1577204"/>
                <a:gd name="connsiteX6" fmla="*/ 1492572 w 1519568"/>
                <a:gd name="connsiteY6" fmla="*/ 509776 h 1577204"/>
                <a:gd name="connsiteX7" fmla="*/ 1316962 w 1519568"/>
                <a:gd name="connsiteY7" fmla="*/ 235802 h 1577204"/>
                <a:gd name="connsiteX8" fmla="*/ 1316962 w 1519568"/>
                <a:gd name="connsiteY8" fmla="*/ 1343384 h 1577204"/>
                <a:gd name="connsiteX9" fmla="*/ 1354949 w 1519568"/>
                <a:gd name="connsiteY9" fmla="*/ 1303090 h 1577204"/>
                <a:gd name="connsiteX10" fmla="*/ 1354949 w 1519568"/>
                <a:gd name="connsiteY10" fmla="*/ 278471 h 1577204"/>
                <a:gd name="connsiteX11" fmla="*/ 1322551 w 1519568"/>
                <a:gd name="connsiteY11" fmla="*/ 241071 h 1577204"/>
                <a:gd name="connsiteX12" fmla="*/ 1152342 w 1519568"/>
                <a:gd name="connsiteY12" fmla="*/ 107488 h 1577204"/>
                <a:gd name="connsiteX13" fmla="*/ 1152342 w 1519568"/>
                <a:gd name="connsiteY13" fmla="*/ 1472057 h 1577204"/>
                <a:gd name="connsiteX14" fmla="*/ 1173053 w 1519568"/>
                <a:gd name="connsiteY14" fmla="*/ 1460419 h 1577204"/>
                <a:gd name="connsiteX15" fmla="*/ 1190328 w 1519568"/>
                <a:gd name="connsiteY15" fmla="*/ 1448269 h 1577204"/>
                <a:gd name="connsiteX16" fmla="*/ 1190328 w 1519568"/>
                <a:gd name="connsiteY16" fmla="*/ 131120 h 1577204"/>
                <a:gd name="connsiteX17" fmla="*/ 987721 w 1519568"/>
                <a:gd name="connsiteY17" fmla="*/ 34875 h 1577204"/>
                <a:gd name="connsiteX18" fmla="*/ 987721 w 1519568"/>
                <a:gd name="connsiteY18" fmla="*/ 1543361 h 1577204"/>
                <a:gd name="connsiteX19" fmla="*/ 1025707 w 1519568"/>
                <a:gd name="connsiteY19" fmla="*/ 1528959 h 1577204"/>
                <a:gd name="connsiteX20" fmla="*/ 1025707 w 1519568"/>
                <a:gd name="connsiteY20" fmla="*/ 49521 h 1577204"/>
                <a:gd name="connsiteX21" fmla="*/ 996464 w 1519568"/>
                <a:gd name="connsiteY21" fmla="*/ 36807 h 1577204"/>
                <a:gd name="connsiteX22" fmla="*/ 823101 w 1519568"/>
                <a:gd name="connsiteY22" fmla="*/ 3355 h 1577204"/>
                <a:gd name="connsiteX23" fmla="*/ 823101 w 1519568"/>
                <a:gd name="connsiteY23" fmla="*/ 1577204 h 1577204"/>
                <a:gd name="connsiteX24" fmla="*/ 861088 w 1519568"/>
                <a:gd name="connsiteY24" fmla="*/ 1570836 h 1577204"/>
                <a:gd name="connsiteX25" fmla="*/ 861088 w 1519568"/>
                <a:gd name="connsiteY25" fmla="*/ 6883 h 1577204"/>
                <a:gd name="connsiteX26" fmla="*/ 848123 w 1519568"/>
                <a:gd name="connsiteY26" fmla="*/ 4017 h 1577204"/>
                <a:gd name="connsiteX27" fmla="*/ 658480 w 1519568"/>
                <a:gd name="connsiteY27" fmla="*/ 6334 h 1577204"/>
                <a:gd name="connsiteX28" fmla="*/ 658480 w 1519568"/>
                <a:gd name="connsiteY28" fmla="*/ 1575922 h 1577204"/>
                <a:gd name="connsiteX29" fmla="*/ 696467 w 1519568"/>
                <a:gd name="connsiteY29" fmla="*/ 1576927 h 1577204"/>
                <a:gd name="connsiteX30" fmla="*/ 696467 w 1519568"/>
                <a:gd name="connsiteY30" fmla="*/ 6 h 1577204"/>
                <a:gd name="connsiteX31" fmla="*/ 696255 w 1519568"/>
                <a:gd name="connsiteY31" fmla="*/ 0 h 1577204"/>
                <a:gd name="connsiteX32" fmla="*/ 37986 w 1519568"/>
                <a:gd name="connsiteY32" fmla="*/ 454743 h 1577204"/>
                <a:gd name="connsiteX33" fmla="*/ 0 w 1519568"/>
                <a:gd name="connsiteY33" fmla="*/ 542116 h 1577204"/>
                <a:gd name="connsiteX34" fmla="*/ 0 w 1519568"/>
                <a:gd name="connsiteY34" fmla="*/ 1036156 h 1577204"/>
                <a:gd name="connsiteX35" fmla="*/ 10962 w 1519568"/>
                <a:gd name="connsiteY35" fmla="*/ 1070081 h 1577204"/>
                <a:gd name="connsiteX36" fmla="*/ 37986 w 1519568"/>
                <a:gd name="connsiteY36" fmla="*/ 1131965 h 1577204"/>
                <a:gd name="connsiteX37" fmla="*/ 493860 w 1519568"/>
                <a:gd name="connsiteY37" fmla="*/ 44820 h 1577204"/>
                <a:gd name="connsiteX38" fmla="*/ 493860 w 1519568"/>
                <a:gd name="connsiteY38" fmla="*/ 1537307 h 1577204"/>
                <a:gd name="connsiteX39" fmla="*/ 507070 w 1519568"/>
                <a:gd name="connsiteY39" fmla="*/ 1543050 h 1577204"/>
                <a:gd name="connsiteX40" fmla="*/ 531846 w 1519568"/>
                <a:gd name="connsiteY40" fmla="*/ 1548527 h 1577204"/>
                <a:gd name="connsiteX41" fmla="*/ 531846 w 1519568"/>
                <a:gd name="connsiteY41" fmla="*/ 30417 h 1577204"/>
                <a:gd name="connsiteX42" fmla="*/ 202606 w 1519568"/>
                <a:gd name="connsiteY42" fmla="*/ 219466 h 1577204"/>
                <a:gd name="connsiteX43" fmla="*/ 164619 w 1519568"/>
                <a:gd name="connsiteY43" fmla="*/ 259760 h 1577204"/>
                <a:gd name="connsiteX44" fmla="*/ 164619 w 1519568"/>
                <a:gd name="connsiteY44" fmla="*/ 1319896 h 1577204"/>
                <a:gd name="connsiteX45" fmla="*/ 180983 w 1519568"/>
                <a:gd name="connsiteY45" fmla="*/ 1338787 h 1577204"/>
                <a:gd name="connsiteX46" fmla="*/ 202606 w 1519568"/>
                <a:gd name="connsiteY46" fmla="*/ 1359172 h 1577204"/>
                <a:gd name="connsiteX47" fmla="*/ 329240 w 1519568"/>
                <a:gd name="connsiteY47" fmla="*/ 120311 h 1577204"/>
                <a:gd name="connsiteX48" fmla="*/ 329240 w 1519568"/>
                <a:gd name="connsiteY48" fmla="*/ 1458714 h 1577204"/>
                <a:gd name="connsiteX49" fmla="*/ 366727 w 1519568"/>
                <a:gd name="connsiteY49" fmla="*/ 1482035 h 1577204"/>
                <a:gd name="connsiteX50" fmla="*/ 367226 w 1519568"/>
                <a:gd name="connsiteY50" fmla="*/ 1482252 h 1577204"/>
                <a:gd name="connsiteX51" fmla="*/ 367226 w 1519568"/>
                <a:gd name="connsiteY51" fmla="*/ 98790 h 1577204"/>
                <a:gd name="connsiteX52" fmla="*/ 330480 w 1519568"/>
                <a:gd name="connsiteY52" fmla="*/ 119438 h 1577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19568" h="1577204">
                  <a:moveTo>
                    <a:pt x="1481582" y="484611"/>
                  </a:moveTo>
                  <a:lnTo>
                    <a:pt x="1481582" y="1088233"/>
                  </a:lnTo>
                  <a:lnTo>
                    <a:pt x="1504888" y="1034626"/>
                  </a:lnTo>
                  <a:lnTo>
                    <a:pt x="1519568" y="968217"/>
                  </a:lnTo>
                  <a:lnTo>
                    <a:pt x="1519568" y="602441"/>
                  </a:lnTo>
                  <a:lnTo>
                    <a:pt x="1516391" y="583490"/>
                  </a:lnTo>
                  <a:cubicBezTo>
                    <a:pt x="1509699" y="558662"/>
                    <a:pt x="1501763" y="534060"/>
                    <a:pt x="1492572" y="509776"/>
                  </a:cubicBezTo>
                  <a:close/>
                  <a:moveTo>
                    <a:pt x="1316962" y="235802"/>
                  </a:moveTo>
                  <a:lnTo>
                    <a:pt x="1316962" y="1343384"/>
                  </a:lnTo>
                  <a:lnTo>
                    <a:pt x="1354949" y="1303090"/>
                  </a:lnTo>
                  <a:lnTo>
                    <a:pt x="1354949" y="278471"/>
                  </a:lnTo>
                  <a:lnTo>
                    <a:pt x="1322551" y="241071"/>
                  </a:lnTo>
                  <a:close/>
                  <a:moveTo>
                    <a:pt x="1152342" y="107488"/>
                  </a:moveTo>
                  <a:lnTo>
                    <a:pt x="1152342" y="1472057"/>
                  </a:lnTo>
                  <a:lnTo>
                    <a:pt x="1173053" y="1460419"/>
                  </a:lnTo>
                  <a:lnTo>
                    <a:pt x="1190328" y="1448269"/>
                  </a:lnTo>
                  <a:lnTo>
                    <a:pt x="1190328" y="131120"/>
                  </a:lnTo>
                  <a:close/>
                  <a:moveTo>
                    <a:pt x="987721" y="34875"/>
                  </a:moveTo>
                  <a:lnTo>
                    <a:pt x="987721" y="1543361"/>
                  </a:lnTo>
                  <a:lnTo>
                    <a:pt x="1025707" y="1528959"/>
                  </a:lnTo>
                  <a:lnTo>
                    <a:pt x="1025707" y="49521"/>
                  </a:lnTo>
                  <a:lnTo>
                    <a:pt x="996464" y="36807"/>
                  </a:lnTo>
                  <a:close/>
                  <a:moveTo>
                    <a:pt x="823101" y="3355"/>
                  </a:moveTo>
                  <a:lnTo>
                    <a:pt x="823101" y="1577204"/>
                  </a:lnTo>
                  <a:lnTo>
                    <a:pt x="861088" y="1570836"/>
                  </a:lnTo>
                  <a:lnTo>
                    <a:pt x="861088" y="6883"/>
                  </a:lnTo>
                  <a:lnTo>
                    <a:pt x="848123" y="4017"/>
                  </a:lnTo>
                  <a:close/>
                  <a:moveTo>
                    <a:pt x="658480" y="6334"/>
                  </a:moveTo>
                  <a:lnTo>
                    <a:pt x="658480" y="1575922"/>
                  </a:lnTo>
                  <a:lnTo>
                    <a:pt x="696467" y="1576927"/>
                  </a:lnTo>
                  <a:lnTo>
                    <a:pt x="696467" y="6"/>
                  </a:lnTo>
                  <a:lnTo>
                    <a:pt x="696255" y="0"/>
                  </a:lnTo>
                  <a:close/>
                  <a:moveTo>
                    <a:pt x="37986" y="454743"/>
                  </a:moveTo>
                  <a:lnTo>
                    <a:pt x="0" y="542116"/>
                  </a:lnTo>
                  <a:lnTo>
                    <a:pt x="0" y="1036156"/>
                  </a:lnTo>
                  <a:lnTo>
                    <a:pt x="10962" y="1070081"/>
                  </a:lnTo>
                  <a:lnTo>
                    <a:pt x="37986" y="1131965"/>
                  </a:lnTo>
                  <a:close/>
                  <a:moveTo>
                    <a:pt x="493860" y="44820"/>
                  </a:moveTo>
                  <a:lnTo>
                    <a:pt x="493860" y="1537307"/>
                  </a:lnTo>
                  <a:lnTo>
                    <a:pt x="507070" y="1543050"/>
                  </a:lnTo>
                  <a:lnTo>
                    <a:pt x="531846" y="1548527"/>
                  </a:lnTo>
                  <a:lnTo>
                    <a:pt x="531846" y="30417"/>
                  </a:lnTo>
                  <a:close/>
                  <a:moveTo>
                    <a:pt x="202606" y="219466"/>
                  </a:moveTo>
                  <a:lnTo>
                    <a:pt x="164619" y="259760"/>
                  </a:lnTo>
                  <a:lnTo>
                    <a:pt x="164619" y="1319896"/>
                  </a:lnTo>
                  <a:lnTo>
                    <a:pt x="180983" y="1338787"/>
                  </a:lnTo>
                  <a:lnTo>
                    <a:pt x="202606" y="1359172"/>
                  </a:lnTo>
                  <a:close/>
                  <a:moveTo>
                    <a:pt x="329240" y="120311"/>
                  </a:moveTo>
                  <a:lnTo>
                    <a:pt x="329240" y="1458714"/>
                  </a:lnTo>
                  <a:lnTo>
                    <a:pt x="366727" y="1482035"/>
                  </a:lnTo>
                  <a:lnTo>
                    <a:pt x="367226" y="1482252"/>
                  </a:lnTo>
                  <a:lnTo>
                    <a:pt x="367226" y="98790"/>
                  </a:lnTo>
                  <a:lnTo>
                    <a:pt x="330480" y="11943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rot="19319390" flipH="1">
              <a:off x="10618293" y="5984383"/>
              <a:ext cx="374996" cy="389220"/>
            </a:xfrm>
            <a:custGeom>
              <a:avLst/>
              <a:gdLst>
                <a:gd name="connsiteX0" fmla="*/ 1481582 w 1519568"/>
                <a:gd name="connsiteY0" fmla="*/ 484611 h 1577204"/>
                <a:gd name="connsiteX1" fmla="*/ 1481582 w 1519568"/>
                <a:gd name="connsiteY1" fmla="*/ 1088233 h 1577204"/>
                <a:gd name="connsiteX2" fmla="*/ 1504888 w 1519568"/>
                <a:gd name="connsiteY2" fmla="*/ 1034626 h 1577204"/>
                <a:gd name="connsiteX3" fmla="*/ 1519568 w 1519568"/>
                <a:gd name="connsiteY3" fmla="*/ 968217 h 1577204"/>
                <a:gd name="connsiteX4" fmla="*/ 1519568 w 1519568"/>
                <a:gd name="connsiteY4" fmla="*/ 602441 h 1577204"/>
                <a:gd name="connsiteX5" fmla="*/ 1516391 w 1519568"/>
                <a:gd name="connsiteY5" fmla="*/ 583490 h 1577204"/>
                <a:gd name="connsiteX6" fmla="*/ 1492572 w 1519568"/>
                <a:gd name="connsiteY6" fmla="*/ 509776 h 1577204"/>
                <a:gd name="connsiteX7" fmla="*/ 1316962 w 1519568"/>
                <a:gd name="connsiteY7" fmla="*/ 235802 h 1577204"/>
                <a:gd name="connsiteX8" fmla="*/ 1316962 w 1519568"/>
                <a:gd name="connsiteY8" fmla="*/ 1343384 h 1577204"/>
                <a:gd name="connsiteX9" fmla="*/ 1354949 w 1519568"/>
                <a:gd name="connsiteY9" fmla="*/ 1303090 h 1577204"/>
                <a:gd name="connsiteX10" fmla="*/ 1354949 w 1519568"/>
                <a:gd name="connsiteY10" fmla="*/ 278471 h 1577204"/>
                <a:gd name="connsiteX11" fmla="*/ 1322551 w 1519568"/>
                <a:gd name="connsiteY11" fmla="*/ 241071 h 1577204"/>
                <a:gd name="connsiteX12" fmla="*/ 1152342 w 1519568"/>
                <a:gd name="connsiteY12" fmla="*/ 107488 h 1577204"/>
                <a:gd name="connsiteX13" fmla="*/ 1152342 w 1519568"/>
                <a:gd name="connsiteY13" fmla="*/ 1472057 h 1577204"/>
                <a:gd name="connsiteX14" fmla="*/ 1173053 w 1519568"/>
                <a:gd name="connsiteY14" fmla="*/ 1460419 h 1577204"/>
                <a:gd name="connsiteX15" fmla="*/ 1190328 w 1519568"/>
                <a:gd name="connsiteY15" fmla="*/ 1448269 h 1577204"/>
                <a:gd name="connsiteX16" fmla="*/ 1190328 w 1519568"/>
                <a:gd name="connsiteY16" fmla="*/ 131120 h 1577204"/>
                <a:gd name="connsiteX17" fmla="*/ 987721 w 1519568"/>
                <a:gd name="connsiteY17" fmla="*/ 34875 h 1577204"/>
                <a:gd name="connsiteX18" fmla="*/ 987721 w 1519568"/>
                <a:gd name="connsiteY18" fmla="*/ 1543361 h 1577204"/>
                <a:gd name="connsiteX19" fmla="*/ 1025707 w 1519568"/>
                <a:gd name="connsiteY19" fmla="*/ 1528959 h 1577204"/>
                <a:gd name="connsiteX20" fmla="*/ 1025707 w 1519568"/>
                <a:gd name="connsiteY20" fmla="*/ 49521 h 1577204"/>
                <a:gd name="connsiteX21" fmla="*/ 996464 w 1519568"/>
                <a:gd name="connsiteY21" fmla="*/ 36807 h 1577204"/>
                <a:gd name="connsiteX22" fmla="*/ 823101 w 1519568"/>
                <a:gd name="connsiteY22" fmla="*/ 3355 h 1577204"/>
                <a:gd name="connsiteX23" fmla="*/ 823101 w 1519568"/>
                <a:gd name="connsiteY23" fmla="*/ 1577204 h 1577204"/>
                <a:gd name="connsiteX24" fmla="*/ 861088 w 1519568"/>
                <a:gd name="connsiteY24" fmla="*/ 1570836 h 1577204"/>
                <a:gd name="connsiteX25" fmla="*/ 861088 w 1519568"/>
                <a:gd name="connsiteY25" fmla="*/ 6883 h 1577204"/>
                <a:gd name="connsiteX26" fmla="*/ 848123 w 1519568"/>
                <a:gd name="connsiteY26" fmla="*/ 4017 h 1577204"/>
                <a:gd name="connsiteX27" fmla="*/ 658480 w 1519568"/>
                <a:gd name="connsiteY27" fmla="*/ 6334 h 1577204"/>
                <a:gd name="connsiteX28" fmla="*/ 658480 w 1519568"/>
                <a:gd name="connsiteY28" fmla="*/ 1575922 h 1577204"/>
                <a:gd name="connsiteX29" fmla="*/ 696467 w 1519568"/>
                <a:gd name="connsiteY29" fmla="*/ 1576927 h 1577204"/>
                <a:gd name="connsiteX30" fmla="*/ 696467 w 1519568"/>
                <a:gd name="connsiteY30" fmla="*/ 6 h 1577204"/>
                <a:gd name="connsiteX31" fmla="*/ 696255 w 1519568"/>
                <a:gd name="connsiteY31" fmla="*/ 0 h 1577204"/>
                <a:gd name="connsiteX32" fmla="*/ 37986 w 1519568"/>
                <a:gd name="connsiteY32" fmla="*/ 454743 h 1577204"/>
                <a:gd name="connsiteX33" fmla="*/ 0 w 1519568"/>
                <a:gd name="connsiteY33" fmla="*/ 542116 h 1577204"/>
                <a:gd name="connsiteX34" fmla="*/ 0 w 1519568"/>
                <a:gd name="connsiteY34" fmla="*/ 1036156 h 1577204"/>
                <a:gd name="connsiteX35" fmla="*/ 10962 w 1519568"/>
                <a:gd name="connsiteY35" fmla="*/ 1070081 h 1577204"/>
                <a:gd name="connsiteX36" fmla="*/ 37986 w 1519568"/>
                <a:gd name="connsiteY36" fmla="*/ 1131965 h 1577204"/>
                <a:gd name="connsiteX37" fmla="*/ 493860 w 1519568"/>
                <a:gd name="connsiteY37" fmla="*/ 44820 h 1577204"/>
                <a:gd name="connsiteX38" fmla="*/ 493860 w 1519568"/>
                <a:gd name="connsiteY38" fmla="*/ 1537307 h 1577204"/>
                <a:gd name="connsiteX39" fmla="*/ 507070 w 1519568"/>
                <a:gd name="connsiteY39" fmla="*/ 1543050 h 1577204"/>
                <a:gd name="connsiteX40" fmla="*/ 531846 w 1519568"/>
                <a:gd name="connsiteY40" fmla="*/ 1548527 h 1577204"/>
                <a:gd name="connsiteX41" fmla="*/ 531846 w 1519568"/>
                <a:gd name="connsiteY41" fmla="*/ 30417 h 1577204"/>
                <a:gd name="connsiteX42" fmla="*/ 202606 w 1519568"/>
                <a:gd name="connsiteY42" fmla="*/ 219466 h 1577204"/>
                <a:gd name="connsiteX43" fmla="*/ 164619 w 1519568"/>
                <a:gd name="connsiteY43" fmla="*/ 259760 h 1577204"/>
                <a:gd name="connsiteX44" fmla="*/ 164619 w 1519568"/>
                <a:gd name="connsiteY44" fmla="*/ 1319896 h 1577204"/>
                <a:gd name="connsiteX45" fmla="*/ 180983 w 1519568"/>
                <a:gd name="connsiteY45" fmla="*/ 1338787 h 1577204"/>
                <a:gd name="connsiteX46" fmla="*/ 202606 w 1519568"/>
                <a:gd name="connsiteY46" fmla="*/ 1359172 h 1577204"/>
                <a:gd name="connsiteX47" fmla="*/ 329240 w 1519568"/>
                <a:gd name="connsiteY47" fmla="*/ 120311 h 1577204"/>
                <a:gd name="connsiteX48" fmla="*/ 329240 w 1519568"/>
                <a:gd name="connsiteY48" fmla="*/ 1458714 h 1577204"/>
                <a:gd name="connsiteX49" fmla="*/ 366727 w 1519568"/>
                <a:gd name="connsiteY49" fmla="*/ 1482035 h 1577204"/>
                <a:gd name="connsiteX50" fmla="*/ 367226 w 1519568"/>
                <a:gd name="connsiteY50" fmla="*/ 1482252 h 1577204"/>
                <a:gd name="connsiteX51" fmla="*/ 367226 w 1519568"/>
                <a:gd name="connsiteY51" fmla="*/ 98790 h 1577204"/>
                <a:gd name="connsiteX52" fmla="*/ 330480 w 1519568"/>
                <a:gd name="connsiteY52" fmla="*/ 119438 h 1577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19568" h="1577204">
                  <a:moveTo>
                    <a:pt x="1481582" y="484611"/>
                  </a:moveTo>
                  <a:lnTo>
                    <a:pt x="1481582" y="1088233"/>
                  </a:lnTo>
                  <a:lnTo>
                    <a:pt x="1504888" y="1034626"/>
                  </a:lnTo>
                  <a:lnTo>
                    <a:pt x="1519568" y="968217"/>
                  </a:lnTo>
                  <a:lnTo>
                    <a:pt x="1519568" y="602441"/>
                  </a:lnTo>
                  <a:lnTo>
                    <a:pt x="1516391" y="583490"/>
                  </a:lnTo>
                  <a:cubicBezTo>
                    <a:pt x="1509699" y="558662"/>
                    <a:pt x="1501763" y="534060"/>
                    <a:pt x="1492572" y="509776"/>
                  </a:cubicBezTo>
                  <a:close/>
                  <a:moveTo>
                    <a:pt x="1316962" y="235802"/>
                  </a:moveTo>
                  <a:lnTo>
                    <a:pt x="1316962" y="1343384"/>
                  </a:lnTo>
                  <a:lnTo>
                    <a:pt x="1354949" y="1303090"/>
                  </a:lnTo>
                  <a:lnTo>
                    <a:pt x="1354949" y="278471"/>
                  </a:lnTo>
                  <a:lnTo>
                    <a:pt x="1322551" y="241071"/>
                  </a:lnTo>
                  <a:close/>
                  <a:moveTo>
                    <a:pt x="1152342" y="107488"/>
                  </a:moveTo>
                  <a:lnTo>
                    <a:pt x="1152342" y="1472057"/>
                  </a:lnTo>
                  <a:lnTo>
                    <a:pt x="1173053" y="1460419"/>
                  </a:lnTo>
                  <a:lnTo>
                    <a:pt x="1190328" y="1448269"/>
                  </a:lnTo>
                  <a:lnTo>
                    <a:pt x="1190328" y="131120"/>
                  </a:lnTo>
                  <a:close/>
                  <a:moveTo>
                    <a:pt x="987721" y="34875"/>
                  </a:moveTo>
                  <a:lnTo>
                    <a:pt x="987721" y="1543361"/>
                  </a:lnTo>
                  <a:lnTo>
                    <a:pt x="1025707" y="1528959"/>
                  </a:lnTo>
                  <a:lnTo>
                    <a:pt x="1025707" y="49521"/>
                  </a:lnTo>
                  <a:lnTo>
                    <a:pt x="996464" y="36807"/>
                  </a:lnTo>
                  <a:close/>
                  <a:moveTo>
                    <a:pt x="823101" y="3355"/>
                  </a:moveTo>
                  <a:lnTo>
                    <a:pt x="823101" y="1577204"/>
                  </a:lnTo>
                  <a:lnTo>
                    <a:pt x="861088" y="1570836"/>
                  </a:lnTo>
                  <a:lnTo>
                    <a:pt x="861088" y="6883"/>
                  </a:lnTo>
                  <a:lnTo>
                    <a:pt x="848123" y="4017"/>
                  </a:lnTo>
                  <a:close/>
                  <a:moveTo>
                    <a:pt x="658480" y="6334"/>
                  </a:moveTo>
                  <a:lnTo>
                    <a:pt x="658480" y="1575922"/>
                  </a:lnTo>
                  <a:lnTo>
                    <a:pt x="696467" y="1576927"/>
                  </a:lnTo>
                  <a:lnTo>
                    <a:pt x="696467" y="6"/>
                  </a:lnTo>
                  <a:lnTo>
                    <a:pt x="696255" y="0"/>
                  </a:lnTo>
                  <a:close/>
                  <a:moveTo>
                    <a:pt x="37986" y="454743"/>
                  </a:moveTo>
                  <a:lnTo>
                    <a:pt x="0" y="542116"/>
                  </a:lnTo>
                  <a:lnTo>
                    <a:pt x="0" y="1036156"/>
                  </a:lnTo>
                  <a:lnTo>
                    <a:pt x="10962" y="1070081"/>
                  </a:lnTo>
                  <a:lnTo>
                    <a:pt x="37986" y="1131965"/>
                  </a:lnTo>
                  <a:close/>
                  <a:moveTo>
                    <a:pt x="493860" y="44820"/>
                  </a:moveTo>
                  <a:lnTo>
                    <a:pt x="493860" y="1537307"/>
                  </a:lnTo>
                  <a:lnTo>
                    <a:pt x="507070" y="1543050"/>
                  </a:lnTo>
                  <a:lnTo>
                    <a:pt x="531846" y="1548527"/>
                  </a:lnTo>
                  <a:lnTo>
                    <a:pt x="531846" y="30417"/>
                  </a:lnTo>
                  <a:close/>
                  <a:moveTo>
                    <a:pt x="202606" y="219466"/>
                  </a:moveTo>
                  <a:lnTo>
                    <a:pt x="164619" y="259760"/>
                  </a:lnTo>
                  <a:lnTo>
                    <a:pt x="164619" y="1319896"/>
                  </a:lnTo>
                  <a:lnTo>
                    <a:pt x="180983" y="1338787"/>
                  </a:lnTo>
                  <a:lnTo>
                    <a:pt x="202606" y="1359172"/>
                  </a:lnTo>
                  <a:close/>
                  <a:moveTo>
                    <a:pt x="329240" y="120311"/>
                  </a:moveTo>
                  <a:lnTo>
                    <a:pt x="329240" y="1458714"/>
                  </a:lnTo>
                  <a:lnTo>
                    <a:pt x="366727" y="1482035"/>
                  </a:lnTo>
                  <a:lnTo>
                    <a:pt x="367226" y="1482252"/>
                  </a:lnTo>
                  <a:lnTo>
                    <a:pt x="367226" y="98790"/>
                  </a:lnTo>
                  <a:lnTo>
                    <a:pt x="330480" y="11943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ctrTitle" hasCustomPrompt="1"/>
          </p:nvPr>
        </p:nvSpPr>
        <p:spPr>
          <a:xfrm>
            <a:off x="660400" y="1962304"/>
            <a:ext cx="5764528" cy="1944763"/>
          </a:xfrm>
        </p:spPr>
        <p:txBody>
          <a:bodyPr anchor="b">
            <a:normAutofit/>
          </a:bodyPr>
          <a:lstStyle>
            <a:lvl1pPr algn="l">
              <a:defRPr sz="4800"/>
            </a:lvl1pPr>
          </a:lstStyle>
          <a:p>
            <a:pPr lvl="0"/>
            <a:r>
              <a:rPr lang="en-US"/>
              <a:t>Click to add title</a:t>
            </a:r>
          </a:p>
        </p:txBody>
      </p:sp>
      <p:sp>
        <p:nvSpPr>
          <p:cNvPr id="3" name="副标题 2"/>
          <p:cNvSpPr>
            <a:spLocks noGrp="1"/>
          </p:cNvSpPr>
          <p:nvPr>
            <p:ph type="subTitle" idx="1" hasCustomPrompt="1"/>
          </p:nvPr>
        </p:nvSpPr>
        <p:spPr>
          <a:xfrm>
            <a:off x="660400" y="4143663"/>
            <a:ext cx="5764528"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4" name="文本占位符 3"/>
          <p:cNvSpPr>
            <a:spLocks noGrp="1"/>
          </p:cNvSpPr>
          <p:nvPr>
            <p:ph type="body" sz="quarter" idx="13" hasCustomPrompt="1"/>
          </p:nvPr>
        </p:nvSpPr>
        <p:spPr>
          <a:xfrm>
            <a:off x="660400"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t>Presenter name</a:t>
            </a:r>
          </a:p>
        </p:txBody>
      </p:sp>
      <p:sp>
        <p:nvSpPr>
          <p:cNvPr id="7" name="文本占位符 6"/>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t>www.officeplus.cn</a:t>
            </a:r>
          </a:p>
        </p:txBody>
      </p:sp>
    </p:spTree>
    <p:extLst>
      <p:ext uri="{BB962C8B-B14F-4D97-AF65-F5344CB8AC3E}">
        <p14:creationId xmlns:p14="http://schemas.microsoft.com/office/powerpoint/2010/main" val="366458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788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5414"/>
      </p:ext>
    </p:extLst>
  </p:cSld>
  <p:clrMap bg1="lt1" tx1="dk1" bg2="lt2" tx2="dk2" accent1="accent1" accent2="accent2" accent3="accent3" accent4="accent4" accent5="accent5" accent6="accent6" hlink="hlink" folHlink="folHlink"/>
  <p:sldLayoutIdLst>
    <p:sldLayoutId id="2147483725" r:id="rId1"/>
    <p:sldLayoutId id="2147483721" r:id="rId2"/>
    <p:sldLayoutId id="2147483722" r:id="rId3"/>
    <p:sldLayoutId id="2147483754" r:id="rId4"/>
    <p:sldLayoutId id="2147483755" r:id="rId5"/>
    <p:sldLayoutId id="2147483727" r:id="rId6"/>
    <p:sldLayoutId id="2147483757" r:id="rId7"/>
    <p:sldLayoutId id="2147483758" r:id="rId8"/>
    <p:sldLayoutId id="2147483760" r:id="rId9"/>
    <p:sldLayoutId id="2147483761" r:id="rId10"/>
    <p:sldLayoutId id="2147483762" r:id="rId11"/>
    <p:sldLayoutId id="2147483763" r:id="rId12"/>
    <p:sldLayoutId id="2147483764" r:id="rId13"/>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slide" Target="slide12.xm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themeOverride" Target="../theme/themeOverride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themeOverride" Target="../theme/themeOverride5.xml"/><Relationship Id="rId5" Type="http://schemas.openxmlformats.org/officeDocument/2006/relationships/slide" Target="slide2.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hemeOverride" Target="../theme/themeOverride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5.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C29581-8E49-3187-0831-CA722CECBF42}"/>
              </a:ext>
            </a:extLst>
          </p:cNvPr>
          <p:cNvSpPr>
            <a:spLocks noGrp="1"/>
          </p:cNvSpPr>
          <p:nvPr>
            <p:ph type="ctrTitle"/>
          </p:nvPr>
        </p:nvSpPr>
        <p:spPr/>
        <p:txBody>
          <a:bodyPr/>
          <a:lstStyle/>
          <a:p>
            <a:pPr lvl="0"/>
            <a:r>
              <a:rPr lang="zh-CN" altLang="en-US" dirty="0">
                <a:latin typeface="Segoe UI" panose="020B0502040204020203" pitchFamily="34" charset="0"/>
                <a:ea typeface="等线" panose="02010600030101010101" pitchFamily="2" charset="-122"/>
              </a:rPr>
              <a:t>血氧饱和度</a:t>
            </a:r>
            <a:br>
              <a:rPr lang="zh-CN" altLang="en-US" dirty="0">
                <a:latin typeface="Segoe UI" panose="020B0502040204020203" pitchFamily="34" charset="0"/>
                <a:ea typeface="等线" panose="02010600030101010101" pitchFamily="2" charset="-122"/>
              </a:rPr>
            </a:br>
            <a:r>
              <a:rPr lang="zh-CN" altLang="en-US" dirty="0">
                <a:latin typeface="Segoe UI" panose="020B0502040204020203" pitchFamily="34" charset="0"/>
                <a:ea typeface="等线" panose="02010600030101010101" pitchFamily="2" charset="-122"/>
              </a:rPr>
              <a:t>智能检测系统</a:t>
            </a:r>
            <a:endParaRPr lang="en-US" dirty="0">
              <a:latin typeface="Segoe UI" panose="020B0502040204020203" pitchFamily="34" charset="0"/>
              <a:ea typeface="等线" panose="02010600030101010101" pitchFamily="2" charset="-122"/>
            </a:endParaRPr>
          </a:p>
        </p:txBody>
      </p:sp>
      <p:sp>
        <p:nvSpPr>
          <p:cNvPr id="5" name="副标题 4">
            <a:extLst>
              <a:ext uri="{FF2B5EF4-FFF2-40B4-BE49-F238E27FC236}">
                <a16:creationId xmlns:a16="http://schemas.microsoft.com/office/drawing/2014/main" id="{FEC47266-BDC5-AE9B-BF2E-B62F6C53A466}"/>
              </a:ext>
            </a:extLst>
          </p:cNvPr>
          <p:cNvSpPr>
            <a:spLocks noGrp="1"/>
          </p:cNvSpPr>
          <p:nvPr>
            <p:ph type="subTitle" idx="1"/>
          </p:nvPr>
        </p:nvSpPr>
        <p:spPr/>
        <p:txBody>
          <a:bodyPr>
            <a:noAutofit/>
          </a:bodyPr>
          <a:lstStyle/>
          <a:p>
            <a:pPr lvl="0"/>
            <a:r>
              <a:rPr lang="en-US" sz="1800" dirty="0">
                <a:latin typeface="Segoe UI" panose="020B0502040204020203" pitchFamily="34" charset="0"/>
                <a:ea typeface="等线" panose="02010600030101010101" pitchFamily="2" charset="-122"/>
              </a:rPr>
              <a:t>Blood oxygen saturation</a:t>
            </a:r>
          </a:p>
          <a:p>
            <a:pPr lvl="0"/>
            <a:r>
              <a:rPr lang="en-US" sz="1800" dirty="0">
                <a:latin typeface="Segoe UI" panose="020B0502040204020203" pitchFamily="34" charset="0"/>
                <a:ea typeface="等线" panose="02010600030101010101" pitchFamily="2" charset="-122"/>
              </a:rPr>
              <a:t>Intelligent detection system</a:t>
            </a:r>
          </a:p>
        </p:txBody>
      </p:sp>
    </p:spTree>
    <p:extLst>
      <p:ext uri="{BB962C8B-B14F-4D97-AF65-F5344CB8AC3E}">
        <p14:creationId xmlns:p14="http://schemas.microsoft.com/office/powerpoint/2010/main" val="6263608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dirty="0">
                <a:latin typeface="Segoe UI" panose="020B0502040204020203" pitchFamily="34" charset="0"/>
                <a:ea typeface="等线" panose="02010600030101010101" pitchFamily="2" charset="-122"/>
              </a:rPr>
              <a:t>项目实现</a:t>
            </a:r>
          </a:p>
        </p:txBody>
      </p:sp>
      <p:sp>
        <p:nvSpPr>
          <p:cNvPr id="6" name="文本占位符 5"/>
          <p:cNvSpPr>
            <a:spLocks noGrp="1"/>
          </p:cNvSpPr>
          <p:nvPr>
            <p:ph type="body" idx="1"/>
          </p:nvPr>
        </p:nvSpPr>
        <p:spPr/>
        <p:txBody>
          <a:bodyPr>
            <a:normAutofit/>
          </a:bodyPr>
          <a:lstStyle/>
          <a:p>
            <a:pPr lvl="0"/>
            <a:r>
              <a:rPr lang="en-US" altLang="zh-CN" sz="2000" dirty="0">
                <a:latin typeface="Segoe UI" panose="020B0502040204020203" pitchFamily="34" charset="0"/>
                <a:ea typeface="等线" panose="02010600030101010101" pitchFamily="2" charset="-122"/>
              </a:rPr>
              <a:t>Product realization</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rPr>
              <a:t>/03</a:t>
            </a:r>
            <a:endParaRPr lang="zh-CN" altLang="en-US"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3893825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a:extLst>
              <a:ext uri="{FF2B5EF4-FFF2-40B4-BE49-F238E27FC236}">
                <a16:creationId xmlns:a16="http://schemas.microsoft.com/office/drawing/2014/main" id="{718B82DE-F55E-DC16-F139-3DDC074537F3}"/>
              </a:ext>
            </a:extLst>
          </p:cNvPr>
          <p:cNvGrpSpPr/>
          <p:nvPr/>
        </p:nvGrpSpPr>
        <p:grpSpPr>
          <a:xfrm>
            <a:off x="8555030" y="4962795"/>
            <a:ext cx="3640226" cy="1849079"/>
            <a:chOff x="2920254" y="1910587"/>
            <a:chExt cx="6338792" cy="3443225"/>
          </a:xfrm>
        </p:grpSpPr>
        <p:sp>
          <p:nvSpPr>
            <p:cNvPr id="107" name="任意多边形: 形状 106">
              <a:extLst>
                <a:ext uri="{FF2B5EF4-FFF2-40B4-BE49-F238E27FC236}">
                  <a16:creationId xmlns:a16="http://schemas.microsoft.com/office/drawing/2014/main" id="{3F8DE2FB-11F4-E3B0-9D95-910822170CF2}"/>
                </a:ext>
              </a:extLst>
            </p:cNvPr>
            <p:cNvSpPr/>
            <p:nvPr/>
          </p:nvSpPr>
          <p:spPr>
            <a:xfrm>
              <a:off x="6423050" y="2235438"/>
              <a:ext cx="755051" cy="1414627"/>
            </a:xfrm>
            <a:custGeom>
              <a:avLst/>
              <a:gdLst>
                <a:gd name="connsiteX0" fmla="*/ 57676 w 328433"/>
                <a:gd name="connsiteY0" fmla="*/ 0 h 615336"/>
                <a:gd name="connsiteX1" fmla="*/ 0 w 328433"/>
                <a:gd name="connsiteY1" fmla="*/ 615337 h 615336"/>
                <a:gd name="connsiteX2" fmla="*/ 328434 w 328433"/>
                <a:gd name="connsiteY2" fmla="*/ 600775 h 615336"/>
                <a:gd name="connsiteX3" fmla="*/ 286877 w 328433"/>
                <a:gd name="connsiteY3" fmla="*/ 0 h 615336"/>
                <a:gd name="connsiteX4" fmla="*/ 57676 w 328433"/>
                <a:gd name="connsiteY4" fmla="*/ 0 h 615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433" h="615336">
                  <a:moveTo>
                    <a:pt x="57676" y="0"/>
                  </a:moveTo>
                  <a:lnTo>
                    <a:pt x="0" y="615337"/>
                  </a:lnTo>
                  <a:lnTo>
                    <a:pt x="328434" y="600775"/>
                  </a:lnTo>
                  <a:lnTo>
                    <a:pt x="286877" y="0"/>
                  </a:lnTo>
                  <a:lnTo>
                    <a:pt x="57676" y="0"/>
                  </a:lnTo>
                  <a:close/>
                </a:path>
              </a:pathLst>
            </a:custGeom>
            <a:solidFill>
              <a:schemeClr val="tx1"/>
            </a:solidFill>
            <a:ln w="2596"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4BE0B4AE-12C9-7D85-04A3-0762B36B689D}"/>
                </a:ext>
              </a:extLst>
            </p:cNvPr>
            <p:cNvSpPr/>
            <p:nvPr/>
          </p:nvSpPr>
          <p:spPr>
            <a:xfrm>
              <a:off x="4394318" y="4814602"/>
              <a:ext cx="935505" cy="310184"/>
            </a:xfrm>
            <a:custGeom>
              <a:avLst/>
              <a:gdLst>
                <a:gd name="connsiteX0" fmla="*/ -152 w 406927"/>
                <a:gd name="connsiteY0" fmla="*/ 128257 h 134924"/>
                <a:gd name="connsiteX1" fmla="*/ 99627 w 406927"/>
                <a:gd name="connsiteY1" fmla="*/ 42599 h 134924"/>
                <a:gd name="connsiteX2" fmla="*/ 184584 w 406927"/>
                <a:gd name="connsiteY2" fmla="*/ -282 h 134924"/>
                <a:gd name="connsiteX3" fmla="*/ 268010 w 406927"/>
                <a:gd name="connsiteY3" fmla="*/ 34812 h 134924"/>
                <a:gd name="connsiteX4" fmla="*/ 381832 w 406927"/>
                <a:gd name="connsiteY4" fmla="*/ 16097 h 134924"/>
                <a:gd name="connsiteX5" fmla="*/ 406776 w 406927"/>
                <a:gd name="connsiteY5" fmla="*/ 112760 h 134924"/>
                <a:gd name="connsiteX6" fmla="*/ 278912 w 406927"/>
                <a:gd name="connsiteY6" fmla="*/ 134590 h 134924"/>
                <a:gd name="connsiteX7" fmla="*/ 112086 w 406927"/>
                <a:gd name="connsiteY7" fmla="*/ 134590 h 134924"/>
                <a:gd name="connsiteX8" fmla="*/ 208751 w 406927"/>
                <a:gd name="connsiteY8" fmla="*/ 87868 h 134924"/>
                <a:gd name="connsiteX9" fmla="*/ 176745 w 406927"/>
                <a:gd name="connsiteY9" fmla="*/ 73124 h 134924"/>
                <a:gd name="connsiteX10" fmla="*/ 77797 w 406927"/>
                <a:gd name="connsiteY10" fmla="*/ 134642 h 13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927" h="134924">
                  <a:moveTo>
                    <a:pt x="-152" y="128257"/>
                  </a:moveTo>
                  <a:lnTo>
                    <a:pt x="99627" y="42599"/>
                  </a:lnTo>
                  <a:lnTo>
                    <a:pt x="184584" y="-282"/>
                  </a:lnTo>
                  <a:lnTo>
                    <a:pt x="268010" y="34812"/>
                  </a:lnTo>
                  <a:lnTo>
                    <a:pt x="381832" y="16097"/>
                  </a:lnTo>
                  <a:lnTo>
                    <a:pt x="406776" y="112760"/>
                  </a:lnTo>
                  <a:lnTo>
                    <a:pt x="278912" y="134590"/>
                  </a:lnTo>
                  <a:lnTo>
                    <a:pt x="112086" y="134590"/>
                  </a:lnTo>
                  <a:cubicBezTo>
                    <a:pt x="141003" y="112942"/>
                    <a:pt x="173812" y="97083"/>
                    <a:pt x="208751" y="87868"/>
                  </a:cubicBezTo>
                  <a:cubicBezTo>
                    <a:pt x="189283" y="65285"/>
                    <a:pt x="176745" y="73124"/>
                    <a:pt x="176745" y="73124"/>
                  </a:cubicBezTo>
                  <a:lnTo>
                    <a:pt x="77797" y="134642"/>
                  </a:lnTo>
                  <a:close/>
                </a:path>
              </a:pathLst>
            </a:custGeom>
            <a:solidFill>
              <a:srgbClr val="FFFFFF"/>
            </a:solidFill>
            <a:ln w="2596"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9E33D571-3833-FF6E-EBD0-99E037691865}"/>
                </a:ext>
              </a:extLst>
            </p:cNvPr>
            <p:cNvSpPr/>
            <p:nvPr/>
          </p:nvSpPr>
          <p:spPr>
            <a:xfrm>
              <a:off x="4384803" y="4805112"/>
              <a:ext cx="954929" cy="329099"/>
            </a:xfrm>
            <a:custGeom>
              <a:avLst/>
              <a:gdLst>
                <a:gd name="connsiteX0" fmla="*/ 81936 w 415376"/>
                <a:gd name="connsiteY0" fmla="*/ 142819 h 143152"/>
                <a:gd name="connsiteX1" fmla="*/ 81598 w 415376"/>
                <a:gd name="connsiteY1" fmla="*/ 142819 h 143152"/>
                <a:gd name="connsiteX2" fmla="*/ 3727 w 415376"/>
                <a:gd name="connsiteY2" fmla="*/ 136589 h 143152"/>
                <a:gd name="connsiteX3" fmla="*/ 67 w 415376"/>
                <a:gd name="connsiteY3" fmla="*/ 133708 h 143152"/>
                <a:gd name="connsiteX4" fmla="*/ 1314 w 415376"/>
                <a:gd name="connsiteY4" fmla="*/ 129217 h 143152"/>
                <a:gd name="connsiteX5" fmla="*/ 101092 w 415376"/>
                <a:gd name="connsiteY5" fmla="*/ 43559 h 143152"/>
                <a:gd name="connsiteX6" fmla="*/ 101949 w 415376"/>
                <a:gd name="connsiteY6" fmla="*/ 42988 h 143152"/>
                <a:gd name="connsiteX7" fmla="*/ 186906 w 415376"/>
                <a:gd name="connsiteY7" fmla="*/ 107 h 143152"/>
                <a:gd name="connsiteX8" fmla="*/ 190436 w 415376"/>
                <a:gd name="connsiteY8" fmla="*/ 107 h 143152"/>
                <a:gd name="connsiteX9" fmla="*/ 272772 w 415376"/>
                <a:gd name="connsiteY9" fmla="*/ 34578 h 143152"/>
                <a:gd name="connsiteX10" fmla="*/ 385373 w 415376"/>
                <a:gd name="connsiteY10" fmla="*/ 16071 h 143152"/>
                <a:gd name="connsiteX11" fmla="*/ 390149 w 415376"/>
                <a:gd name="connsiteY11" fmla="*/ 19160 h 143152"/>
                <a:gd name="connsiteX12" fmla="*/ 415094 w 415376"/>
                <a:gd name="connsiteY12" fmla="*/ 115824 h 143152"/>
                <a:gd name="connsiteX13" fmla="*/ 414549 w 415376"/>
                <a:gd name="connsiteY13" fmla="*/ 119172 h 143152"/>
                <a:gd name="connsiteX14" fmla="*/ 411720 w 415376"/>
                <a:gd name="connsiteY14" fmla="*/ 121041 h 143152"/>
                <a:gd name="connsiteX15" fmla="*/ 283881 w 415376"/>
                <a:gd name="connsiteY15" fmla="*/ 142871 h 143152"/>
                <a:gd name="connsiteX16" fmla="*/ 283154 w 415376"/>
                <a:gd name="connsiteY16" fmla="*/ 142871 h 143152"/>
                <a:gd name="connsiteX17" fmla="*/ 116329 w 415376"/>
                <a:gd name="connsiteY17" fmla="*/ 142871 h 143152"/>
                <a:gd name="connsiteX18" fmla="*/ 112150 w 415376"/>
                <a:gd name="connsiteY18" fmla="*/ 138640 h 143152"/>
                <a:gd name="connsiteX19" fmla="*/ 113733 w 415376"/>
                <a:gd name="connsiteY19" fmla="*/ 135369 h 143152"/>
                <a:gd name="connsiteX20" fmla="*/ 205128 w 415376"/>
                <a:gd name="connsiteY20" fmla="*/ 89633 h 143152"/>
                <a:gd name="connsiteX21" fmla="*/ 183246 w 415376"/>
                <a:gd name="connsiteY21" fmla="*/ 80730 h 143152"/>
                <a:gd name="connsiteX22" fmla="*/ 84298 w 415376"/>
                <a:gd name="connsiteY22" fmla="*/ 142248 h 143152"/>
                <a:gd name="connsiteX23" fmla="*/ 81936 w 415376"/>
                <a:gd name="connsiteY23" fmla="*/ 142819 h 143152"/>
                <a:gd name="connsiteX24" fmla="*/ 129333 w 415376"/>
                <a:gd name="connsiteY24" fmla="*/ 134409 h 143152"/>
                <a:gd name="connsiteX25" fmla="*/ 282713 w 415376"/>
                <a:gd name="connsiteY25" fmla="*/ 134409 h 143152"/>
                <a:gd name="connsiteX26" fmla="*/ 405697 w 415376"/>
                <a:gd name="connsiteY26" fmla="*/ 113409 h 143152"/>
                <a:gd name="connsiteX27" fmla="*/ 382855 w 415376"/>
                <a:gd name="connsiteY27" fmla="*/ 24896 h 143152"/>
                <a:gd name="connsiteX28" fmla="*/ 272824 w 415376"/>
                <a:gd name="connsiteY28" fmla="*/ 43066 h 143152"/>
                <a:gd name="connsiteX29" fmla="*/ 270513 w 415376"/>
                <a:gd name="connsiteY29" fmla="*/ 42781 h 143152"/>
                <a:gd name="connsiteX30" fmla="*/ 188904 w 415376"/>
                <a:gd name="connsiteY30" fmla="*/ 8465 h 143152"/>
                <a:gd name="connsiteX31" fmla="*/ 106128 w 415376"/>
                <a:gd name="connsiteY31" fmla="*/ 50152 h 143152"/>
                <a:gd name="connsiteX32" fmla="*/ 14370 w 415376"/>
                <a:gd name="connsiteY32" fmla="*/ 128984 h 143152"/>
                <a:gd name="connsiteX33" fmla="*/ 80897 w 415376"/>
                <a:gd name="connsiteY33" fmla="*/ 134305 h 143152"/>
                <a:gd name="connsiteX34" fmla="*/ 178652 w 415376"/>
                <a:gd name="connsiteY34" fmla="*/ 73540 h 143152"/>
                <a:gd name="connsiteX35" fmla="*/ 216082 w 415376"/>
                <a:gd name="connsiteY35" fmla="*/ 89114 h 143152"/>
                <a:gd name="connsiteX36" fmla="*/ 215640 w 415376"/>
                <a:gd name="connsiteY36" fmla="*/ 95032 h 143152"/>
                <a:gd name="connsiteX37" fmla="*/ 213927 w 415376"/>
                <a:gd name="connsiteY37" fmla="*/ 95940 h 143152"/>
                <a:gd name="connsiteX38" fmla="*/ 129333 w 415376"/>
                <a:gd name="connsiteY38" fmla="*/ 134409 h 14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15376" h="143152">
                  <a:moveTo>
                    <a:pt x="81936" y="142819"/>
                  </a:moveTo>
                  <a:lnTo>
                    <a:pt x="81598" y="142819"/>
                  </a:lnTo>
                  <a:lnTo>
                    <a:pt x="3727" y="136589"/>
                  </a:lnTo>
                  <a:cubicBezTo>
                    <a:pt x="2040" y="136459"/>
                    <a:pt x="587" y="135317"/>
                    <a:pt x="67" y="133708"/>
                  </a:cubicBezTo>
                  <a:cubicBezTo>
                    <a:pt x="-478" y="132098"/>
                    <a:pt x="16" y="130308"/>
                    <a:pt x="1314" y="129217"/>
                  </a:cubicBezTo>
                  <a:lnTo>
                    <a:pt x="101092" y="43559"/>
                  </a:lnTo>
                  <a:cubicBezTo>
                    <a:pt x="101352" y="43326"/>
                    <a:pt x="101637" y="43144"/>
                    <a:pt x="101949" y="42988"/>
                  </a:cubicBezTo>
                  <a:lnTo>
                    <a:pt x="186906" y="107"/>
                  </a:lnTo>
                  <a:cubicBezTo>
                    <a:pt x="188022" y="-412"/>
                    <a:pt x="189320" y="-412"/>
                    <a:pt x="190436" y="107"/>
                  </a:cubicBezTo>
                  <a:lnTo>
                    <a:pt x="272772" y="34578"/>
                  </a:lnTo>
                  <a:lnTo>
                    <a:pt x="385373" y="16071"/>
                  </a:lnTo>
                  <a:cubicBezTo>
                    <a:pt x="387527" y="15707"/>
                    <a:pt x="389604" y="17057"/>
                    <a:pt x="390149" y="19160"/>
                  </a:cubicBezTo>
                  <a:lnTo>
                    <a:pt x="415094" y="115824"/>
                  </a:lnTo>
                  <a:cubicBezTo>
                    <a:pt x="415379" y="116966"/>
                    <a:pt x="415198" y="118185"/>
                    <a:pt x="414549" y="119172"/>
                  </a:cubicBezTo>
                  <a:cubicBezTo>
                    <a:pt x="413900" y="120158"/>
                    <a:pt x="412887" y="120833"/>
                    <a:pt x="411720" y="121041"/>
                  </a:cubicBezTo>
                  <a:lnTo>
                    <a:pt x="283881" y="142871"/>
                  </a:lnTo>
                  <a:lnTo>
                    <a:pt x="283154" y="142871"/>
                  </a:lnTo>
                  <a:lnTo>
                    <a:pt x="116329" y="142871"/>
                  </a:lnTo>
                  <a:cubicBezTo>
                    <a:pt x="114019" y="142871"/>
                    <a:pt x="112124" y="140976"/>
                    <a:pt x="112150" y="138640"/>
                  </a:cubicBezTo>
                  <a:cubicBezTo>
                    <a:pt x="112150" y="137368"/>
                    <a:pt x="112721" y="136174"/>
                    <a:pt x="113733" y="135369"/>
                  </a:cubicBezTo>
                  <a:cubicBezTo>
                    <a:pt x="141170" y="114707"/>
                    <a:pt x="172136" y="99211"/>
                    <a:pt x="205128" y="89633"/>
                  </a:cubicBezTo>
                  <a:cubicBezTo>
                    <a:pt x="191526" y="76654"/>
                    <a:pt x="183324" y="80678"/>
                    <a:pt x="183246" y="80730"/>
                  </a:cubicBezTo>
                  <a:lnTo>
                    <a:pt x="84298" y="142248"/>
                  </a:lnTo>
                  <a:cubicBezTo>
                    <a:pt x="83571" y="142663"/>
                    <a:pt x="82767" y="142871"/>
                    <a:pt x="81936" y="142819"/>
                  </a:cubicBezTo>
                  <a:close/>
                  <a:moveTo>
                    <a:pt x="129333" y="134409"/>
                  </a:moveTo>
                  <a:lnTo>
                    <a:pt x="282713" y="134409"/>
                  </a:lnTo>
                  <a:lnTo>
                    <a:pt x="405697" y="113409"/>
                  </a:lnTo>
                  <a:lnTo>
                    <a:pt x="382855" y="24896"/>
                  </a:lnTo>
                  <a:lnTo>
                    <a:pt x="272824" y="43066"/>
                  </a:lnTo>
                  <a:cubicBezTo>
                    <a:pt x="272045" y="43170"/>
                    <a:pt x="271240" y="43092"/>
                    <a:pt x="270513" y="42781"/>
                  </a:cubicBezTo>
                  <a:lnTo>
                    <a:pt x="188904" y="8465"/>
                  </a:lnTo>
                  <a:lnTo>
                    <a:pt x="106128" y="50152"/>
                  </a:lnTo>
                  <a:lnTo>
                    <a:pt x="14370" y="128984"/>
                  </a:lnTo>
                  <a:lnTo>
                    <a:pt x="80897" y="134305"/>
                  </a:lnTo>
                  <a:lnTo>
                    <a:pt x="178652" y="73540"/>
                  </a:lnTo>
                  <a:cubicBezTo>
                    <a:pt x="179275" y="73124"/>
                    <a:pt x="194485" y="64065"/>
                    <a:pt x="216082" y="89114"/>
                  </a:cubicBezTo>
                  <a:cubicBezTo>
                    <a:pt x="217587" y="90879"/>
                    <a:pt x="217406" y="93526"/>
                    <a:pt x="215640" y="95032"/>
                  </a:cubicBezTo>
                  <a:cubicBezTo>
                    <a:pt x="215147" y="95473"/>
                    <a:pt x="214550" y="95785"/>
                    <a:pt x="213927" y="95940"/>
                  </a:cubicBezTo>
                  <a:cubicBezTo>
                    <a:pt x="183765" y="103935"/>
                    <a:pt x="155186" y="116940"/>
                    <a:pt x="129333" y="134409"/>
                  </a:cubicBezTo>
                  <a:close/>
                </a:path>
              </a:pathLst>
            </a:custGeom>
            <a:solidFill>
              <a:srgbClr val="2C3454"/>
            </a:solidFill>
            <a:ln w="2596"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F3719E68-5042-E740-9397-13858FA5F994}"/>
                </a:ext>
              </a:extLst>
            </p:cNvPr>
            <p:cNvSpPr/>
            <p:nvPr/>
          </p:nvSpPr>
          <p:spPr>
            <a:xfrm>
              <a:off x="5154204" y="3349907"/>
              <a:ext cx="1646520" cy="1774521"/>
            </a:xfrm>
            <a:custGeom>
              <a:avLst/>
              <a:gdLst>
                <a:gd name="connsiteX0" fmla="*/ -152 w 716205"/>
                <a:gd name="connsiteY0" fmla="*/ 629720 h 771883"/>
                <a:gd name="connsiteX1" fmla="*/ -152 w 716205"/>
                <a:gd name="connsiteY1" fmla="*/ 771601 h 771883"/>
                <a:gd name="connsiteX2" fmla="*/ 443713 w 716205"/>
                <a:gd name="connsiteY2" fmla="*/ 771601 h 771883"/>
                <a:gd name="connsiteX3" fmla="*/ 716054 w 716205"/>
                <a:gd name="connsiteY3" fmla="*/ -282 h 771883"/>
                <a:gd name="connsiteX4" fmla="*/ 605477 w 716205"/>
                <a:gd name="connsiteY4" fmla="*/ 41431 h 771883"/>
                <a:gd name="connsiteX5" fmla="*/ 448203 w 716205"/>
                <a:gd name="connsiteY5" fmla="*/ 196239 h 771883"/>
                <a:gd name="connsiteX6" fmla="*/ 303857 w 716205"/>
                <a:gd name="connsiteY6" fmla="*/ 561142 h 77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6205" h="771883">
                  <a:moveTo>
                    <a:pt x="-152" y="629720"/>
                  </a:moveTo>
                  <a:lnTo>
                    <a:pt x="-152" y="771601"/>
                  </a:lnTo>
                  <a:lnTo>
                    <a:pt x="443713" y="771601"/>
                  </a:lnTo>
                  <a:lnTo>
                    <a:pt x="716054" y="-282"/>
                  </a:lnTo>
                  <a:lnTo>
                    <a:pt x="605477" y="41431"/>
                  </a:lnTo>
                  <a:cubicBezTo>
                    <a:pt x="533576" y="68556"/>
                    <a:pt x="476471" y="124779"/>
                    <a:pt x="448203" y="196239"/>
                  </a:cubicBezTo>
                  <a:lnTo>
                    <a:pt x="303857" y="561142"/>
                  </a:lnTo>
                  <a:close/>
                </a:path>
              </a:pathLst>
            </a:custGeom>
            <a:solidFill>
              <a:srgbClr val="4F6FE0"/>
            </a:solidFill>
            <a:ln w="2596"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42D93711-4E2E-1FCE-ACB7-04260C211731}"/>
                </a:ext>
              </a:extLst>
            </p:cNvPr>
            <p:cNvSpPr/>
            <p:nvPr/>
          </p:nvSpPr>
          <p:spPr>
            <a:xfrm>
              <a:off x="6322677" y="3246194"/>
              <a:ext cx="1610592" cy="1872265"/>
            </a:xfrm>
            <a:custGeom>
              <a:avLst/>
              <a:gdLst>
                <a:gd name="connsiteX0" fmla="*/ 130802 w 700577"/>
                <a:gd name="connsiteY0" fmla="*/ 814119 h 814400"/>
                <a:gd name="connsiteX1" fmla="*/ 592317 w 700577"/>
                <a:gd name="connsiteY1" fmla="*/ 814119 h 814400"/>
                <a:gd name="connsiteX2" fmla="*/ 698948 w 700577"/>
                <a:gd name="connsiteY2" fmla="*/ 184791 h 814400"/>
                <a:gd name="connsiteX3" fmla="*/ 633173 w 700577"/>
                <a:gd name="connsiteY3" fmla="*/ 81327 h 814400"/>
                <a:gd name="connsiteX4" fmla="*/ 324155 w 700577"/>
                <a:gd name="connsiteY4" fmla="*/ -282 h 814400"/>
                <a:gd name="connsiteX5" fmla="*/ 119588 w 700577"/>
                <a:gd name="connsiteY5" fmla="*/ 78420 h 814400"/>
                <a:gd name="connsiteX6" fmla="*/ -152 w 700577"/>
                <a:gd name="connsiteY6" fmla="*/ 489293 h 814400"/>
                <a:gd name="connsiteX7" fmla="*/ 130802 w 700577"/>
                <a:gd name="connsiteY7" fmla="*/ 814119 h 8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577" h="814400">
                  <a:moveTo>
                    <a:pt x="130802" y="814119"/>
                  </a:moveTo>
                  <a:lnTo>
                    <a:pt x="592317" y="814119"/>
                  </a:lnTo>
                  <a:lnTo>
                    <a:pt x="698948" y="184791"/>
                  </a:lnTo>
                  <a:cubicBezTo>
                    <a:pt x="707410" y="138406"/>
                    <a:pt x="678753" y="93345"/>
                    <a:pt x="633173" y="81327"/>
                  </a:cubicBezTo>
                  <a:lnTo>
                    <a:pt x="324155" y="-282"/>
                  </a:lnTo>
                  <a:lnTo>
                    <a:pt x="119588" y="78420"/>
                  </a:lnTo>
                  <a:lnTo>
                    <a:pt x="-152" y="489293"/>
                  </a:lnTo>
                  <a:cubicBezTo>
                    <a:pt x="-152" y="489293"/>
                    <a:pt x="115227" y="617650"/>
                    <a:pt x="130802" y="814119"/>
                  </a:cubicBezTo>
                  <a:close/>
                </a:path>
              </a:pathLst>
            </a:custGeom>
            <a:solidFill>
              <a:srgbClr val="4F6FE0"/>
            </a:solidFill>
            <a:ln w="2596"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AAE382D8-A052-BA9E-B742-EDDB7B545618}"/>
                </a:ext>
              </a:extLst>
            </p:cNvPr>
            <p:cNvSpPr/>
            <p:nvPr/>
          </p:nvSpPr>
          <p:spPr>
            <a:xfrm>
              <a:off x="6313006" y="3845050"/>
              <a:ext cx="169987" cy="639435"/>
            </a:xfrm>
            <a:custGeom>
              <a:avLst/>
              <a:gdLst>
                <a:gd name="connsiteX0" fmla="*/ 37411 w 73941"/>
                <a:gd name="connsiteY0" fmla="*/ 277861 h 278142"/>
                <a:gd name="connsiteX1" fmla="*/ 33881 w 73941"/>
                <a:gd name="connsiteY1" fmla="*/ 275966 h 278142"/>
                <a:gd name="connsiteX2" fmla="*/ 915 w 73941"/>
                <a:gd name="connsiteY2" fmla="*/ 231605 h 278142"/>
                <a:gd name="connsiteX3" fmla="*/ 7 w 73941"/>
                <a:gd name="connsiteY3" fmla="*/ 227634 h 278142"/>
                <a:gd name="connsiteX4" fmla="*/ 65548 w 73941"/>
                <a:gd name="connsiteY4" fmla="*/ 2742 h 278142"/>
                <a:gd name="connsiteX5" fmla="*/ 70766 w 73941"/>
                <a:gd name="connsiteY5" fmla="*/ -113 h 278142"/>
                <a:gd name="connsiteX6" fmla="*/ 73621 w 73941"/>
                <a:gd name="connsiteY6" fmla="*/ 5105 h 278142"/>
                <a:gd name="connsiteX7" fmla="*/ 8728 w 73941"/>
                <a:gd name="connsiteY7" fmla="*/ 227764 h 278142"/>
                <a:gd name="connsiteX8" fmla="*/ 40915 w 73941"/>
                <a:gd name="connsiteY8" fmla="*/ 271345 h 278142"/>
                <a:gd name="connsiteX9" fmla="*/ 39747 w 73941"/>
                <a:gd name="connsiteY9" fmla="*/ 277134 h 278142"/>
                <a:gd name="connsiteX10" fmla="*/ 39721 w 73941"/>
                <a:gd name="connsiteY10" fmla="*/ 277160 h 278142"/>
                <a:gd name="connsiteX11" fmla="*/ 37411 w 73941"/>
                <a:gd name="connsiteY11" fmla="*/ 277861 h 27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941" h="278142">
                  <a:moveTo>
                    <a:pt x="37411" y="277861"/>
                  </a:moveTo>
                  <a:cubicBezTo>
                    <a:pt x="35983" y="277861"/>
                    <a:pt x="34659" y="277160"/>
                    <a:pt x="33881" y="275966"/>
                  </a:cubicBezTo>
                  <a:cubicBezTo>
                    <a:pt x="23887" y="260470"/>
                    <a:pt x="12881" y="245648"/>
                    <a:pt x="915" y="231605"/>
                  </a:cubicBezTo>
                  <a:cubicBezTo>
                    <a:pt x="-45" y="230515"/>
                    <a:pt x="-383" y="229036"/>
                    <a:pt x="7" y="227634"/>
                  </a:cubicBezTo>
                  <a:lnTo>
                    <a:pt x="65548" y="2742"/>
                  </a:lnTo>
                  <a:cubicBezTo>
                    <a:pt x="66197" y="510"/>
                    <a:pt x="68533" y="-762"/>
                    <a:pt x="70766" y="-113"/>
                  </a:cubicBezTo>
                  <a:cubicBezTo>
                    <a:pt x="72998" y="536"/>
                    <a:pt x="74270" y="2872"/>
                    <a:pt x="73621" y="5105"/>
                  </a:cubicBezTo>
                  <a:lnTo>
                    <a:pt x="8728" y="227764"/>
                  </a:lnTo>
                  <a:cubicBezTo>
                    <a:pt x="20331" y="241625"/>
                    <a:pt x="31103" y="256161"/>
                    <a:pt x="40915" y="271345"/>
                  </a:cubicBezTo>
                  <a:cubicBezTo>
                    <a:pt x="42187" y="273266"/>
                    <a:pt x="41668" y="275862"/>
                    <a:pt x="39747" y="277134"/>
                  </a:cubicBezTo>
                  <a:cubicBezTo>
                    <a:pt x="39747" y="277134"/>
                    <a:pt x="39721" y="277160"/>
                    <a:pt x="39721" y="277160"/>
                  </a:cubicBezTo>
                  <a:cubicBezTo>
                    <a:pt x="39046" y="277601"/>
                    <a:pt x="38242" y="277861"/>
                    <a:pt x="37411" y="277861"/>
                  </a:cubicBezTo>
                  <a:close/>
                </a:path>
              </a:pathLst>
            </a:custGeom>
            <a:solidFill>
              <a:srgbClr val="2C3454"/>
            </a:solidFill>
            <a:ln w="2596"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5921EB25-C3D5-C803-12B8-62D74485D34B}"/>
                </a:ext>
              </a:extLst>
            </p:cNvPr>
            <p:cNvSpPr/>
            <p:nvPr/>
          </p:nvSpPr>
          <p:spPr>
            <a:xfrm>
              <a:off x="6830561" y="2837606"/>
              <a:ext cx="473154" cy="595566"/>
            </a:xfrm>
            <a:custGeom>
              <a:avLst/>
              <a:gdLst>
                <a:gd name="connsiteX0" fmla="*/ 205661 w 205813"/>
                <a:gd name="connsiteY0" fmla="*/ 204467 h 259060"/>
                <a:gd name="connsiteX1" fmla="*/ -152 w 205813"/>
                <a:gd name="connsiteY1" fmla="*/ 217212 h 259060"/>
                <a:gd name="connsiteX2" fmla="*/ 33073 w 205813"/>
                <a:gd name="connsiteY2" fmla="*/ 143442 h 259060"/>
                <a:gd name="connsiteX3" fmla="*/ 23262 w 205813"/>
                <a:gd name="connsiteY3" fmla="*/ 45454 h 259060"/>
                <a:gd name="connsiteX4" fmla="*/ 181262 w 205813"/>
                <a:gd name="connsiteY4" fmla="*/ -282 h 259060"/>
                <a:gd name="connsiteX5" fmla="*/ 189750 w 205813"/>
                <a:gd name="connsiteY5" fmla="*/ 70762 h 259060"/>
                <a:gd name="connsiteX6" fmla="*/ 205661 w 205813"/>
                <a:gd name="connsiteY6" fmla="*/ 204467 h 259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813" h="259060">
                  <a:moveTo>
                    <a:pt x="205661" y="204467"/>
                  </a:moveTo>
                  <a:cubicBezTo>
                    <a:pt x="163585" y="267906"/>
                    <a:pt x="28479" y="280365"/>
                    <a:pt x="-152" y="217212"/>
                  </a:cubicBezTo>
                  <a:cubicBezTo>
                    <a:pt x="21938" y="200885"/>
                    <a:pt x="30737" y="172488"/>
                    <a:pt x="33073" y="143442"/>
                  </a:cubicBezTo>
                  <a:cubicBezTo>
                    <a:pt x="36967" y="95343"/>
                    <a:pt x="23262" y="45454"/>
                    <a:pt x="23262" y="45454"/>
                  </a:cubicBezTo>
                  <a:lnTo>
                    <a:pt x="181262" y="-282"/>
                  </a:lnTo>
                  <a:lnTo>
                    <a:pt x="189750" y="70762"/>
                  </a:lnTo>
                  <a:cubicBezTo>
                    <a:pt x="193202" y="100795"/>
                    <a:pt x="198341" y="143598"/>
                    <a:pt x="205661" y="204467"/>
                  </a:cubicBezTo>
                  <a:close/>
                </a:path>
              </a:pathLst>
            </a:custGeom>
            <a:solidFill>
              <a:srgbClr val="FFC8B9"/>
            </a:solidFill>
            <a:ln w="2596"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991CCEAF-3125-4B0E-D8AE-0EC7FEFEC19A}"/>
                </a:ext>
              </a:extLst>
            </p:cNvPr>
            <p:cNvSpPr/>
            <p:nvPr/>
          </p:nvSpPr>
          <p:spPr>
            <a:xfrm>
              <a:off x="6884207" y="2837606"/>
              <a:ext cx="382748" cy="330412"/>
            </a:xfrm>
            <a:custGeom>
              <a:avLst/>
              <a:gdLst>
                <a:gd name="connsiteX0" fmla="*/ 9660 w 166488"/>
                <a:gd name="connsiteY0" fmla="*/ 143442 h 143723"/>
                <a:gd name="connsiteX1" fmla="*/ -152 w 166488"/>
                <a:gd name="connsiteY1" fmla="*/ 45454 h 143723"/>
                <a:gd name="connsiteX2" fmla="*/ 157849 w 166488"/>
                <a:gd name="connsiteY2" fmla="*/ -282 h 143723"/>
                <a:gd name="connsiteX3" fmla="*/ 166337 w 166488"/>
                <a:gd name="connsiteY3" fmla="*/ 70762 h 143723"/>
              </a:gdLst>
              <a:ahLst/>
              <a:cxnLst>
                <a:cxn ang="0">
                  <a:pos x="connsiteX0" y="connsiteY0"/>
                </a:cxn>
                <a:cxn ang="0">
                  <a:pos x="connsiteX1" y="connsiteY1"/>
                </a:cxn>
                <a:cxn ang="0">
                  <a:pos x="connsiteX2" y="connsiteY2"/>
                </a:cxn>
                <a:cxn ang="0">
                  <a:pos x="connsiteX3" y="connsiteY3"/>
                </a:cxn>
              </a:cxnLst>
              <a:rect l="l" t="t" r="r" b="b"/>
              <a:pathLst>
                <a:path w="166488" h="143723">
                  <a:moveTo>
                    <a:pt x="9660" y="143442"/>
                  </a:moveTo>
                  <a:cubicBezTo>
                    <a:pt x="13554" y="95343"/>
                    <a:pt x="-152" y="45454"/>
                    <a:pt x="-152" y="45454"/>
                  </a:cubicBezTo>
                  <a:lnTo>
                    <a:pt x="157849" y="-282"/>
                  </a:lnTo>
                  <a:lnTo>
                    <a:pt x="166337" y="70762"/>
                  </a:lnTo>
                  <a:close/>
                </a:path>
              </a:pathLst>
            </a:custGeom>
            <a:solidFill>
              <a:srgbClr val="2C3454"/>
            </a:solidFill>
            <a:ln w="2596"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F5D9AFD3-E548-B01C-0A96-4C67189DF292}"/>
                </a:ext>
              </a:extLst>
            </p:cNvPr>
            <p:cNvSpPr/>
            <p:nvPr/>
          </p:nvSpPr>
          <p:spPr>
            <a:xfrm>
              <a:off x="6820699" y="2827682"/>
              <a:ext cx="492525" cy="615137"/>
            </a:xfrm>
            <a:custGeom>
              <a:avLst/>
              <a:gdLst>
                <a:gd name="connsiteX0" fmla="*/ 89070 w 214239"/>
                <a:gd name="connsiteY0" fmla="*/ 267291 h 267573"/>
                <a:gd name="connsiteX1" fmla="*/ 76403 w 214239"/>
                <a:gd name="connsiteY1" fmla="*/ 266798 h 267573"/>
                <a:gd name="connsiteX2" fmla="*/ 245 w 214239"/>
                <a:gd name="connsiteY2" fmla="*/ 223294 h 267573"/>
                <a:gd name="connsiteX3" fmla="*/ 1569 w 214239"/>
                <a:gd name="connsiteY3" fmla="*/ 218103 h 267573"/>
                <a:gd name="connsiteX4" fmla="*/ 23425 w 214239"/>
                <a:gd name="connsiteY4" fmla="*/ 50810 h 267573"/>
                <a:gd name="connsiteX5" fmla="*/ 26306 w 214239"/>
                <a:gd name="connsiteY5" fmla="*/ 45619 h 267573"/>
                <a:gd name="connsiteX6" fmla="*/ 184306 w 214239"/>
                <a:gd name="connsiteY6" fmla="*/ -118 h 267573"/>
                <a:gd name="connsiteX7" fmla="*/ 187784 w 214239"/>
                <a:gd name="connsiteY7" fmla="*/ 427 h 267573"/>
                <a:gd name="connsiteX8" fmla="*/ 189653 w 214239"/>
                <a:gd name="connsiteY8" fmla="*/ 3439 h 267573"/>
                <a:gd name="connsiteX9" fmla="*/ 214053 w 214239"/>
                <a:gd name="connsiteY9" fmla="*/ 208187 h 267573"/>
                <a:gd name="connsiteX10" fmla="*/ 213378 w 214239"/>
                <a:gd name="connsiteY10" fmla="*/ 211017 h 267573"/>
                <a:gd name="connsiteX11" fmla="*/ 89070 w 214239"/>
                <a:gd name="connsiteY11" fmla="*/ 267291 h 267573"/>
                <a:gd name="connsiteX12" fmla="*/ 9382 w 214239"/>
                <a:gd name="connsiteY12" fmla="*/ 222775 h 267573"/>
                <a:gd name="connsiteX13" fmla="*/ 77078 w 214239"/>
                <a:gd name="connsiteY13" fmla="*/ 258388 h 267573"/>
                <a:gd name="connsiteX14" fmla="*/ 205513 w 214239"/>
                <a:gd name="connsiteY14" fmla="*/ 207746 h 267573"/>
                <a:gd name="connsiteX15" fmla="*/ 181866 w 214239"/>
                <a:gd name="connsiteY15" fmla="*/ 9460 h 267573"/>
                <a:gd name="connsiteX16" fmla="*/ 32588 w 214239"/>
                <a:gd name="connsiteY16" fmla="*/ 52679 h 267573"/>
                <a:gd name="connsiteX17" fmla="*/ 9382 w 214239"/>
                <a:gd name="connsiteY17" fmla="*/ 222775 h 26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239" h="267573">
                  <a:moveTo>
                    <a:pt x="89070" y="267291"/>
                  </a:moveTo>
                  <a:cubicBezTo>
                    <a:pt x="84735" y="267291"/>
                    <a:pt x="80504" y="267110"/>
                    <a:pt x="76403" y="266798"/>
                  </a:cubicBezTo>
                  <a:cubicBezTo>
                    <a:pt x="39154" y="263787"/>
                    <a:pt x="11511" y="247927"/>
                    <a:pt x="245" y="223294"/>
                  </a:cubicBezTo>
                  <a:cubicBezTo>
                    <a:pt x="-611" y="221477"/>
                    <a:pt x="-41" y="219297"/>
                    <a:pt x="1569" y="218103"/>
                  </a:cubicBezTo>
                  <a:cubicBezTo>
                    <a:pt x="57298" y="176935"/>
                    <a:pt x="23762" y="51978"/>
                    <a:pt x="23425" y="50810"/>
                  </a:cubicBezTo>
                  <a:cubicBezTo>
                    <a:pt x="22802" y="48578"/>
                    <a:pt x="24074" y="46268"/>
                    <a:pt x="26306" y="45619"/>
                  </a:cubicBezTo>
                  <a:lnTo>
                    <a:pt x="184306" y="-118"/>
                  </a:lnTo>
                  <a:cubicBezTo>
                    <a:pt x="185500" y="-455"/>
                    <a:pt x="186772" y="-273"/>
                    <a:pt x="187784" y="427"/>
                  </a:cubicBezTo>
                  <a:cubicBezTo>
                    <a:pt x="188823" y="1102"/>
                    <a:pt x="189498" y="2219"/>
                    <a:pt x="189653" y="3439"/>
                  </a:cubicBezTo>
                  <a:lnTo>
                    <a:pt x="214053" y="208187"/>
                  </a:lnTo>
                  <a:cubicBezTo>
                    <a:pt x="214182" y="209174"/>
                    <a:pt x="213949" y="210186"/>
                    <a:pt x="213378" y="211017"/>
                  </a:cubicBezTo>
                  <a:cubicBezTo>
                    <a:pt x="188200" y="249070"/>
                    <a:pt x="134183" y="267291"/>
                    <a:pt x="89070" y="267291"/>
                  </a:cubicBezTo>
                  <a:close/>
                  <a:moveTo>
                    <a:pt x="9382" y="222775"/>
                  </a:moveTo>
                  <a:cubicBezTo>
                    <a:pt x="20102" y="242866"/>
                    <a:pt x="44554" y="255766"/>
                    <a:pt x="77078" y="258388"/>
                  </a:cubicBezTo>
                  <a:cubicBezTo>
                    <a:pt x="121205" y="261970"/>
                    <a:pt x="179296" y="245695"/>
                    <a:pt x="205513" y="207746"/>
                  </a:cubicBezTo>
                  <a:lnTo>
                    <a:pt x="181866" y="9460"/>
                  </a:lnTo>
                  <a:lnTo>
                    <a:pt x="32588" y="52679"/>
                  </a:lnTo>
                  <a:cubicBezTo>
                    <a:pt x="38116" y="75028"/>
                    <a:pt x="60855" y="180517"/>
                    <a:pt x="9382" y="222775"/>
                  </a:cubicBezTo>
                  <a:close/>
                </a:path>
              </a:pathLst>
            </a:custGeom>
            <a:solidFill>
              <a:srgbClr val="2C3454"/>
            </a:solidFill>
            <a:ln w="2596"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9E871BB5-A170-CA63-A025-0E9BB0C90670}"/>
                </a:ext>
              </a:extLst>
            </p:cNvPr>
            <p:cNvSpPr/>
            <p:nvPr/>
          </p:nvSpPr>
          <p:spPr>
            <a:xfrm rot="20996401">
              <a:off x="6624219" y="2185592"/>
              <a:ext cx="640419" cy="900000"/>
            </a:xfrm>
            <a:custGeom>
              <a:avLst/>
              <a:gdLst>
                <a:gd name="connsiteX0" fmla="*/ 278419 w 278570"/>
                <a:gd name="connsiteY0" fmla="*/ 195460 h 391483"/>
                <a:gd name="connsiteX1" fmla="*/ 139133 w 278570"/>
                <a:gd name="connsiteY1" fmla="*/ 391201 h 391483"/>
                <a:gd name="connsiteX2" fmla="*/ -152 w 278570"/>
                <a:gd name="connsiteY2" fmla="*/ 195460 h 391483"/>
                <a:gd name="connsiteX3" fmla="*/ 139133 w 278570"/>
                <a:gd name="connsiteY3" fmla="*/ -282 h 391483"/>
                <a:gd name="connsiteX4" fmla="*/ 278419 w 278570"/>
                <a:gd name="connsiteY4" fmla="*/ 195460 h 39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391483">
                  <a:moveTo>
                    <a:pt x="278419" y="195460"/>
                  </a:moveTo>
                  <a:cubicBezTo>
                    <a:pt x="278419" y="303565"/>
                    <a:pt x="216059" y="391201"/>
                    <a:pt x="139133" y="391201"/>
                  </a:cubicBezTo>
                  <a:cubicBezTo>
                    <a:pt x="62208" y="391201"/>
                    <a:pt x="-152" y="303565"/>
                    <a:pt x="-152" y="195460"/>
                  </a:cubicBezTo>
                  <a:cubicBezTo>
                    <a:pt x="-152" y="87354"/>
                    <a:pt x="62208" y="-282"/>
                    <a:pt x="139133" y="-282"/>
                  </a:cubicBezTo>
                  <a:cubicBezTo>
                    <a:pt x="216059" y="-282"/>
                    <a:pt x="278419" y="87354"/>
                    <a:pt x="278419" y="195460"/>
                  </a:cubicBezTo>
                  <a:close/>
                </a:path>
              </a:pathLst>
            </a:custGeom>
            <a:solidFill>
              <a:srgbClr val="FFC8B9"/>
            </a:solidFill>
            <a:ln w="2596"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364ED562-5D25-4768-6A79-3C55A7C6138B}"/>
                </a:ext>
              </a:extLst>
            </p:cNvPr>
            <p:cNvSpPr/>
            <p:nvPr/>
          </p:nvSpPr>
          <p:spPr>
            <a:xfrm>
              <a:off x="6610051" y="2178700"/>
              <a:ext cx="669475" cy="912637"/>
            </a:xfrm>
            <a:custGeom>
              <a:avLst/>
              <a:gdLst>
                <a:gd name="connsiteX0" fmla="*/ 162113 w 291209"/>
                <a:gd name="connsiteY0" fmla="*/ 396699 h 396980"/>
                <a:gd name="connsiteX1" fmla="*/ 4113 w 291209"/>
                <a:gd name="connsiteY1" fmla="*/ 223306 h 396980"/>
                <a:gd name="connsiteX2" fmla="*/ 110537 w 291209"/>
                <a:gd name="connsiteY2" fmla="*/ 1348 h 396980"/>
                <a:gd name="connsiteX3" fmla="*/ 221191 w 291209"/>
                <a:gd name="connsiteY3" fmla="*/ 41737 h 396980"/>
                <a:gd name="connsiteX4" fmla="*/ 286733 w 291209"/>
                <a:gd name="connsiteY4" fmla="*/ 173157 h 396980"/>
                <a:gd name="connsiteX5" fmla="*/ 286733 w 291209"/>
                <a:gd name="connsiteY5" fmla="*/ 173157 h 396980"/>
                <a:gd name="connsiteX6" fmla="*/ 270406 w 291209"/>
                <a:gd name="connsiteY6" fmla="*/ 319087 h 396980"/>
                <a:gd name="connsiteX7" fmla="*/ 180387 w 291209"/>
                <a:gd name="connsiteY7" fmla="*/ 395089 h 396980"/>
                <a:gd name="connsiteX8" fmla="*/ 162113 w 291209"/>
                <a:gd name="connsiteY8" fmla="*/ 396699 h 396980"/>
                <a:gd name="connsiteX9" fmla="*/ 128914 w 291209"/>
                <a:gd name="connsiteY9" fmla="*/ 8148 h 396980"/>
                <a:gd name="connsiteX10" fmla="*/ 111938 w 291209"/>
                <a:gd name="connsiteY10" fmla="*/ 9654 h 396980"/>
                <a:gd name="connsiteX11" fmla="*/ 12419 w 291209"/>
                <a:gd name="connsiteY11" fmla="*/ 221827 h 396980"/>
                <a:gd name="connsiteX12" fmla="*/ 178881 w 291209"/>
                <a:gd name="connsiteY12" fmla="*/ 386809 h 396980"/>
                <a:gd name="connsiteX13" fmla="*/ 262749 w 291209"/>
                <a:gd name="connsiteY13" fmla="*/ 315479 h 396980"/>
                <a:gd name="connsiteX14" fmla="*/ 278323 w 291209"/>
                <a:gd name="connsiteY14" fmla="*/ 174637 h 396980"/>
                <a:gd name="connsiteX15" fmla="*/ 278323 w 291209"/>
                <a:gd name="connsiteY15" fmla="*/ 174637 h 396980"/>
                <a:gd name="connsiteX16" fmla="*/ 215169 w 291209"/>
                <a:gd name="connsiteY16" fmla="*/ 47733 h 396980"/>
                <a:gd name="connsiteX17" fmla="*/ 128914 w 291209"/>
                <a:gd name="connsiteY17" fmla="*/ 8148 h 39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1209" h="396980">
                  <a:moveTo>
                    <a:pt x="162113" y="396699"/>
                  </a:moveTo>
                  <a:cubicBezTo>
                    <a:pt x="90472" y="396699"/>
                    <a:pt x="21945" y="323370"/>
                    <a:pt x="4113" y="223306"/>
                  </a:cubicBezTo>
                  <a:cubicBezTo>
                    <a:pt x="-15147" y="114754"/>
                    <a:pt x="32666" y="15183"/>
                    <a:pt x="110537" y="1348"/>
                  </a:cubicBezTo>
                  <a:cubicBezTo>
                    <a:pt x="148538" y="-5401"/>
                    <a:pt x="187837" y="8953"/>
                    <a:pt x="221191" y="41737"/>
                  </a:cubicBezTo>
                  <a:cubicBezTo>
                    <a:pt x="254546" y="74521"/>
                    <a:pt x="277466" y="120828"/>
                    <a:pt x="286733" y="173157"/>
                  </a:cubicBezTo>
                  <a:lnTo>
                    <a:pt x="286733" y="173157"/>
                  </a:lnTo>
                  <a:cubicBezTo>
                    <a:pt x="296026" y="225487"/>
                    <a:pt x="290237" y="277323"/>
                    <a:pt x="270406" y="319087"/>
                  </a:cubicBezTo>
                  <a:cubicBezTo>
                    <a:pt x="250367" y="361345"/>
                    <a:pt x="218492" y="388341"/>
                    <a:pt x="180387" y="395089"/>
                  </a:cubicBezTo>
                  <a:cubicBezTo>
                    <a:pt x="174365" y="396154"/>
                    <a:pt x="168239" y="396699"/>
                    <a:pt x="162113" y="396699"/>
                  </a:cubicBezTo>
                  <a:close/>
                  <a:moveTo>
                    <a:pt x="128914" y="8148"/>
                  </a:moveTo>
                  <a:cubicBezTo>
                    <a:pt x="123230" y="8148"/>
                    <a:pt x="117545" y="8642"/>
                    <a:pt x="111938" y="9654"/>
                  </a:cubicBezTo>
                  <a:cubicBezTo>
                    <a:pt x="38610" y="22633"/>
                    <a:pt x="-6036" y="117843"/>
                    <a:pt x="12419" y="221827"/>
                  </a:cubicBezTo>
                  <a:cubicBezTo>
                    <a:pt x="30874" y="325810"/>
                    <a:pt x="105501" y="399814"/>
                    <a:pt x="178881" y="386809"/>
                  </a:cubicBezTo>
                  <a:cubicBezTo>
                    <a:pt x="214131" y="380554"/>
                    <a:pt x="243904" y="355220"/>
                    <a:pt x="262749" y="315479"/>
                  </a:cubicBezTo>
                  <a:cubicBezTo>
                    <a:pt x="281827" y="275272"/>
                    <a:pt x="287382" y="225253"/>
                    <a:pt x="278323" y="174637"/>
                  </a:cubicBezTo>
                  <a:lnTo>
                    <a:pt x="278323" y="174637"/>
                  </a:lnTo>
                  <a:cubicBezTo>
                    <a:pt x="269342" y="123994"/>
                    <a:pt x="246914" y="78933"/>
                    <a:pt x="215169" y="47733"/>
                  </a:cubicBezTo>
                  <a:cubicBezTo>
                    <a:pt x="188901" y="21932"/>
                    <a:pt x="158817" y="8148"/>
                    <a:pt x="128914" y="8148"/>
                  </a:cubicBezTo>
                  <a:close/>
                </a:path>
              </a:pathLst>
            </a:custGeom>
            <a:solidFill>
              <a:srgbClr val="2C3454"/>
            </a:solidFill>
            <a:ln w="2596"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2F53450F-CBEF-0B9C-54FC-640C2541749A}"/>
                </a:ext>
              </a:extLst>
            </p:cNvPr>
            <p:cNvSpPr/>
            <p:nvPr/>
          </p:nvSpPr>
          <p:spPr>
            <a:xfrm>
              <a:off x="6476815" y="1910587"/>
              <a:ext cx="1263413" cy="1773194"/>
            </a:xfrm>
            <a:custGeom>
              <a:avLst/>
              <a:gdLst>
                <a:gd name="connsiteX0" fmla="*/ -152 w 549561"/>
                <a:gd name="connsiteY0" fmla="*/ 141152 h 771306"/>
                <a:gd name="connsiteX1" fmla="*/ 289840 w 549561"/>
                <a:gd name="connsiteY1" fmla="*/ 194156 h 771306"/>
                <a:gd name="connsiteX2" fmla="*/ 367711 w 549561"/>
                <a:gd name="connsiteY2" fmla="*/ 771024 h 771306"/>
                <a:gd name="connsiteX3" fmla="*/ 549409 w 549561"/>
                <a:gd name="connsiteY3" fmla="*/ 658034 h 771306"/>
                <a:gd name="connsiteX4" fmla="*/ 411448 w 549561"/>
                <a:gd name="connsiteY4" fmla="*/ 25643 h 771306"/>
                <a:gd name="connsiteX5" fmla="*/ -152 w 549561"/>
                <a:gd name="connsiteY5" fmla="*/ 141152 h 77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561" h="771306">
                  <a:moveTo>
                    <a:pt x="-152" y="141152"/>
                  </a:moveTo>
                  <a:cubicBezTo>
                    <a:pt x="-152" y="141152"/>
                    <a:pt x="82469" y="236258"/>
                    <a:pt x="289840" y="194156"/>
                  </a:cubicBezTo>
                  <a:cubicBezTo>
                    <a:pt x="356913" y="646950"/>
                    <a:pt x="367711" y="771024"/>
                    <a:pt x="367711" y="771024"/>
                  </a:cubicBezTo>
                  <a:lnTo>
                    <a:pt x="549409" y="658034"/>
                  </a:lnTo>
                  <a:lnTo>
                    <a:pt x="411448" y="25643"/>
                  </a:lnTo>
                  <a:cubicBezTo>
                    <a:pt x="411448" y="25643"/>
                    <a:pt x="158861" y="-81922"/>
                    <a:pt x="-152" y="141152"/>
                  </a:cubicBezTo>
                  <a:close/>
                </a:path>
              </a:pathLst>
            </a:custGeom>
            <a:solidFill>
              <a:schemeClr val="tx1"/>
            </a:solidFill>
            <a:ln w="2596"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8A3C68AA-27F8-2C69-1B25-67B5D97587DA}"/>
                </a:ext>
              </a:extLst>
            </p:cNvPr>
            <p:cNvSpPr/>
            <p:nvPr/>
          </p:nvSpPr>
          <p:spPr>
            <a:xfrm>
              <a:off x="6724104" y="2515011"/>
              <a:ext cx="41829" cy="96790"/>
            </a:xfrm>
            <a:custGeom>
              <a:avLst/>
              <a:gdLst>
                <a:gd name="connsiteX0" fmla="*/ 18044 w 18195"/>
                <a:gd name="connsiteY0" fmla="*/ 20769 h 42102"/>
                <a:gd name="connsiteX1" fmla="*/ 8959 w 18195"/>
                <a:gd name="connsiteY1" fmla="*/ 41820 h 42102"/>
                <a:gd name="connsiteX2" fmla="*/ -152 w 18195"/>
                <a:gd name="connsiteY2" fmla="*/ 20769 h 42102"/>
                <a:gd name="connsiteX3" fmla="*/ 8959 w 18195"/>
                <a:gd name="connsiteY3" fmla="*/ -282 h 42102"/>
                <a:gd name="connsiteX4" fmla="*/ 18044 w 18195"/>
                <a:gd name="connsiteY4" fmla="*/ 20769 h 42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 h="42102">
                  <a:moveTo>
                    <a:pt x="18044" y="20769"/>
                  </a:moveTo>
                  <a:cubicBezTo>
                    <a:pt x="18044" y="32398"/>
                    <a:pt x="13969" y="41820"/>
                    <a:pt x="8959" y="41820"/>
                  </a:cubicBezTo>
                  <a:cubicBezTo>
                    <a:pt x="3949" y="41820"/>
                    <a:pt x="-152" y="32398"/>
                    <a:pt x="-152" y="20769"/>
                  </a:cubicBezTo>
                  <a:cubicBezTo>
                    <a:pt x="-152" y="9140"/>
                    <a:pt x="3923" y="-282"/>
                    <a:pt x="8959" y="-282"/>
                  </a:cubicBezTo>
                  <a:cubicBezTo>
                    <a:pt x="13995" y="-282"/>
                    <a:pt x="18044" y="9140"/>
                    <a:pt x="18044" y="20769"/>
                  </a:cubicBezTo>
                  <a:close/>
                </a:path>
              </a:pathLst>
            </a:custGeom>
            <a:solidFill>
              <a:srgbClr val="2C3454"/>
            </a:solidFill>
            <a:ln w="2596"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D15CBB40-4860-FBB3-A9B3-A6D096140638}"/>
                </a:ext>
              </a:extLst>
            </p:cNvPr>
            <p:cNvSpPr/>
            <p:nvPr/>
          </p:nvSpPr>
          <p:spPr>
            <a:xfrm>
              <a:off x="6917745" y="2505820"/>
              <a:ext cx="41770" cy="96790"/>
            </a:xfrm>
            <a:custGeom>
              <a:avLst/>
              <a:gdLst>
                <a:gd name="connsiteX0" fmla="*/ 18170 w 18169"/>
                <a:gd name="connsiteY0" fmla="*/ 21051 h 42102"/>
                <a:gd name="connsiteX1" fmla="*/ 9085 w 18169"/>
                <a:gd name="connsiteY1" fmla="*/ 42102 h 42102"/>
                <a:gd name="connsiteX2" fmla="*/ 0 w 18169"/>
                <a:gd name="connsiteY2" fmla="*/ 21051 h 42102"/>
                <a:gd name="connsiteX3" fmla="*/ 9085 w 18169"/>
                <a:gd name="connsiteY3" fmla="*/ 0 h 42102"/>
                <a:gd name="connsiteX4" fmla="*/ 18170 w 18169"/>
                <a:gd name="connsiteY4" fmla="*/ 21051 h 42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9" h="42102">
                  <a:moveTo>
                    <a:pt x="18170" y="21051"/>
                  </a:moveTo>
                  <a:cubicBezTo>
                    <a:pt x="18170" y="32677"/>
                    <a:pt x="14102" y="42102"/>
                    <a:pt x="9085" y="42102"/>
                  </a:cubicBezTo>
                  <a:cubicBezTo>
                    <a:pt x="4067" y="42102"/>
                    <a:pt x="0" y="32677"/>
                    <a:pt x="0" y="21051"/>
                  </a:cubicBezTo>
                  <a:cubicBezTo>
                    <a:pt x="0" y="9425"/>
                    <a:pt x="4067" y="0"/>
                    <a:pt x="9085" y="0"/>
                  </a:cubicBezTo>
                  <a:cubicBezTo>
                    <a:pt x="14102" y="0"/>
                    <a:pt x="18170" y="9425"/>
                    <a:pt x="18170" y="21051"/>
                  </a:cubicBezTo>
                  <a:close/>
                </a:path>
              </a:pathLst>
            </a:custGeom>
            <a:solidFill>
              <a:srgbClr val="2C3454"/>
            </a:solidFill>
            <a:ln w="2596"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F9AE6557-D0D3-4AF4-7F9E-2C447B776543}"/>
                </a:ext>
              </a:extLst>
            </p:cNvPr>
            <p:cNvSpPr/>
            <p:nvPr/>
          </p:nvSpPr>
          <p:spPr>
            <a:xfrm rot="20544598">
              <a:off x="6675010" y="2450512"/>
              <a:ext cx="86645" cy="26256"/>
            </a:xfrm>
            <a:custGeom>
              <a:avLst/>
              <a:gdLst>
                <a:gd name="connsiteX0" fmla="*/ 37538 w 37689"/>
                <a:gd name="connsiteY0" fmla="*/ 5428 h 11421"/>
                <a:gd name="connsiteX1" fmla="*/ 18693 w 37689"/>
                <a:gd name="connsiteY1" fmla="*/ 11139 h 11421"/>
                <a:gd name="connsiteX2" fmla="*/ -152 w 37689"/>
                <a:gd name="connsiteY2" fmla="*/ 5428 h 11421"/>
                <a:gd name="connsiteX3" fmla="*/ 18693 w 37689"/>
                <a:gd name="connsiteY3" fmla="*/ -282 h 11421"/>
                <a:gd name="connsiteX4" fmla="*/ 37538 w 37689"/>
                <a:gd name="connsiteY4" fmla="*/ 5428 h 1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89" h="11421">
                  <a:moveTo>
                    <a:pt x="37538" y="5428"/>
                  </a:moveTo>
                  <a:cubicBezTo>
                    <a:pt x="37538" y="8582"/>
                    <a:pt x="29101" y="11139"/>
                    <a:pt x="18693" y="11139"/>
                  </a:cubicBezTo>
                  <a:cubicBezTo>
                    <a:pt x="8285" y="11139"/>
                    <a:pt x="-152" y="8582"/>
                    <a:pt x="-152" y="5428"/>
                  </a:cubicBezTo>
                  <a:cubicBezTo>
                    <a:pt x="-152" y="2275"/>
                    <a:pt x="8285" y="-282"/>
                    <a:pt x="18693" y="-282"/>
                  </a:cubicBezTo>
                  <a:cubicBezTo>
                    <a:pt x="29101" y="-282"/>
                    <a:pt x="37538" y="2275"/>
                    <a:pt x="37538" y="5428"/>
                  </a:cubicBezTo>
                  <a:close/>
                </a:path>
              </a:pathLst>
            </a:custGeom>
            <a:solidFill>
              <a:srgbClr val="2C3454"/>
            </a:solidFill>
            <a:ln w="2596"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661E71D3-6C91-3AD8-7DCD-E34BE3604290}"/>
                </a:ext>
              </a:extLst>
            </p:cNvPr>
            <p:cNvSpPr/>
            <p:nvPr/>
          </p:nvSpPr>
          <p:spPr>
            <a:xfrm>
              <a:off x="6917278" y="2443077"/>
              <a:ext cx="84539" cy="32316"/>
            </a:xfrm>
            <a:custGeom>
              <a:avLst/>
              <a:gdLst>
                <a:gd name="connsiteX0" fmla="*/ 36573 w 36773"/>
                <a:gd name="connsiteY0" fmla="*/ 11046 h 14057"/>
                <a:gd name="connsiteX1" fmla="*/ 16950 w 36773"/>
                <a:gd name="connsiteY1" fmla="*/ 12318 h 14057"/>
                <a:gd name="connsiteX2" fmla="*/ -104 w 36773"/>
                <a:gd name="connsiteY2" fmla="*/ 2455 h 14057"/>
                <a:gd name="connsiteX3" fmla="*/ 19545 w 36773"/>
                <a:gd name="connsiteY3" fmla="*/ 1183 h 14057"/>
                <a:gd name="connsiteX4" fmla="*/ 36573 w 36773"/>
                <a:gd name="connsiteY4" fmla="*/ 11046 h 14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3" h="14057">
                  <a:moveTo>
                    <a:pt x="36573" y="11046"/>
                  </a:moveTo>
                  <a:cubicBezTo>
                    <a:pt x="35872" y="14109"/>
                    <a:pt x="27073" y="14680"/>
                    <a:pt x="16950" y="12318"/>
                  </a:cubicBezTo>
                  <a:cubicBezTo>
                    <a:pt x="6827" y="9956"/>
                    <a:pt x="-831" y="5543"/>
                    <a:pt x="-104" y="2455"/>
                  </a:cubicBezTo>
                  <a:cubicBezTo>
                    <a:pt x="623" y="-634"/>
                    <a:pt x="9396" y="-1179"/>
                    <a:pt x="19545" y="1183"/>
                  </a:cubicBezTo>
                  <a:cubicBezTo>
                    <a:pt x="29695" y="3545"/>
                    <a:pt x="37300" y="7957"/>
                    <a:pt x="36573" y="11046"/>
                  </a:cubicBezTo>
                  <a:close/>
                </a:path>
              </a:pathLst>
            </a:custGeom>
            <a:solidFill>
              <a:srgbClr val="2C3454"/>
            </a:solidFill>
            <a:ln w="2596"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EF82B15-41A2-24B7-6A9E-68D77AF5CB4D}"/>
                </a:ext>
              </a:extLst>
            </p:cNvPr>
            <p:cNvSpPr/>
            <p:nvPr/>
          </p:nvSpPr>
          <p:spPr>
            <a:xfrm>
              <a:off x="6778226" y="2544580"/>
              <a:ext cx="139707" cy="216701"/>
            </a:xfrm>
            <a:custGeom>
              <a:avLst/>
              <a:gdLst>
                <a:gd name="connsiteX0" fmla="*/ 3977 w 60770"/>
                <a:gd name="connsiteY0" fmla="*/ 93980 h 94261"/>
                <a:gd name="connsiteX1" fmla="*/ -151 w 60770"/>
                <a:gd name="connsiteY1" fmla="*/ 89645 h 94261"/>
                <a:gd name="connsiteX2" fmla="*/ 5 w 60770"/>
                <a:gd name="connsiteY2" fmla="*/ 88607 h 94261"/>
                <a:gd name="connsiteX3" fmla="*/ 15580 w 60770"/>
                <a:gd name="connsiteY3" fmla="*/ 3390 h 94261"/>
                <a:gd name="connsiteX4" fmla="*/ 20304 w 60770"/>
                <a:gd name="connsiteY4" fmla="*/ -244 h 94261"/>
                <a:gd name="connsiteX5" fmla="*/ 23938 w 60770"/>
                <a:gd name="connsiteY5" fmla="*/ 4480 h 94261"/>
                <a:gd name="connsiteX6" fmla="*/ 9791 w 60770"/>
                <a:gd name="connsiteY6" fmla="*/ 85103 h 94261"/>
                <a:gd name="connsiteX7" fmla="*/ 55449 w 60770"/>
                <a:gd name="connsiteY7" fmla="*/ 79444 h 94261"/>
                <a:gd name="connsiteX8" fmla="*/ 60511 w 60770"/>
                <a:gd name="connsiteY8" fmla="*/ 82585 h 94261"/>
                <a:gd name="connsiteX9" fmla="*/ 57370 w 60770"/>
                <a:gd name="connsiteY9" fmla="*/ 87646 h 94261"/>
                <a:gd name="connsiteX10" fmla="*/ 4496 w 60770"/>
                <a:gd name="connsiteY10" fmla="*/ 93980 h 9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770" h="94261">
                  <a:moveTo>
                    <a:pt x="3977" y="93980"/>
                  </a:moveTo>
                  <a:cubicBezTo>
                    <a:pt x="1641" y="93928"/>
                    <a:pt x="-202" y="91981"/>
                    <a:pt x="-151" y="89645"/>
                  </a:cubicBezTo>
                  <a:cubicBezTo>
                    <a:pt x="-151" y="89308"/>
                    <a:pt x="-99" y="88944"/>
                    <a:pt x="5" y="88607"/>
                  </a:cubicBezTo>
                  <a:cubicBezTo>
                    <a:pt x="7611" y="62338"/>
                    <a:pt x="15372" y="3961"/>
                    <a:pt x="15580" y="3390"/>
                  </a:cubicBezTo>
                  <a:cubicBezTo>
                    <a:pt x="15891" y="1080"/>
                    <a:pt x="17994" y="-556"/>
                    <a:pt x="20304" y="-244"/>
                  </a:cubicBezTo>
                  <a:cubicBezTo>
                    <a:pt x="22614" y="67"/>
                    <a:pt x="24249" y="2170"/>
                    <a:pt x="23938" y="4480"/>
                  </a:cubicBezTo>
                  <a:cubicBezTo>
                    <a:pt x="23626" y="6738"/>
                    <a:pt x="17007" y="56576"/>
                    <a:pt x="9791" y="85103"/>
                  </a:cubicBezTo>
                  <a:cubicBezTo>
                    <a:pt x="43535" y="82221"/>
                    <a:pt x="55320" y="79470"/>
                    <a:pt x="55449" y="79444"/>
                  </a:cubicBezTo>
                  <a:cubicBezTo>
                    <a:pt x="57708" y="78925"/>
                    <a:pt x="59992" y="80327"/>
                    <a:pt x="60511" y="82585"/>
                  </a:cubicBezTo>
                  <a:cubicBezTo>
                    <a:pt x="61030" y="84843"/>
                    <a:pt x="59628" y="87127"/>
                    <a:pt x="57370" y="87646"/>
                  </a:cubicBezTo>
                  <a:cubicBezTo>
                    <a:pt x="56825" y="87776"/>
                    <a:pt x="43353" y="90865"/>
                    <a:pt x="4496" y="93980"/>
                  </a:cubicBezTo>
                  <a:close/>
                </a:path>
              </a:pathLst>
            </a:custGeom>
            <a:solidFill>
              <a:srgbClr val="2C3454"/>
            </a:solidFill>
            <a:ln w="2596"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30C31D68-96CC-9C5D-5D05-ED98529C8068}"/>
                </a:ext>
              </a:extLst>
            </p:cNvPr>
            <p:cNvSpPr/>
            <p:nvPr/>
          </p:nvSpPr>
          <p:spPr>
            <a:xfrm>
              <a:off x="6844429" y="2828130"/>
              <a:ext cx="139043" cy="48335"/>
            </a:xfrm>
            <a:custGeom>
              <a:avLst/>
              <a:gdLst>
                <a:gd name="connsiteX0" fmla="*/ 18087 w 60481"/>
                <a:gd name="connsiteY0" fmla="*/ 20738 h 21025"/>
                <a:gd name="connsiteX1" fmla="*/ 2772 w 60481"/>
                <a:gd name="connsiteY1" fmla="*/ 18765 h 21025"/>
                <a:gd name="connsiteX2" fmla="*/ 46 w 60481"/>
                <a:gd name="connsiteY2" fmla="*/ 13444 h 21025"/>
                <a:gd name="connsiteX3" fmla="*/ 5368 w 60481"/>
                <a:gd name="connsiteY3" fmla="*/ 10744 h 21025"/>
                <a:gd name="connsiteX4" fmla="*/ 53855 w 60481"/>
                <a:gd name="connsiteY4" fmla="*/ 362 h 21025"/>
                <a:gd name="connsiteX5" fmla="*/ 59695 w 60481"/>
                <a:gd name="connsiteY5" fmla="*/ 1711 h 21025"/>
                <a:gd name="connsiteX6" fmla="*/ 58787 w 60481"/>
                <a:gd name="connsiteY6" fmla="*/ 7214 h 21025"/>
                <a:gd name="connsiteX7" fmla="*/ 18087 w 60481"/>
                <a:gd name="connsiteY7" fmla="*/ 20738 h 2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81" h="21025">
                  <a:moveTo>
                    <a:pt x="18087" y="20738"/>
                  </a:moveTo>
                  <a:cubicBezTo>
                    <a:pt x="12921" y="20816"/>
                    <a:pt x="7755" y="20141"/>
                    <a:pt x="2772" y="18765"/>
                  </a:cubicBezTo>
                  <a:cubicBezTo>
                    <a:pt x="566" y="18038"/>
                    <a:pt x="-655" y="15676"/>
                    <a:pt x="46" y="13444"/>
                  </a:cubicBezTo>
                  <a:cubicBezTo>
                    <a:pt x="773" y="11237"/>
                    <a:pt x="3161" y="10017"/>
                    <a:pt x="5368" y="10744"/>
                  </a:cubicBezTo>
                  <a:cubicBezTo>
                    <a:pt x="6432" y="11082"/>
                    <a:pt x="29559" y="17934"/>
                    <a:pt x="53855" y="362"/>
                  </a:cubicBezTo>
                  <a:cubicBezTo>
                    <a:pt x="55828" y="-884"/>
                    <a:pt x="58449" y="-261"/>
                    <a:pt x="59695" y="1711"/>
                  </a:cubicBezTo>
                  <a:cubicBezTo>
                    <a:pt x="60812" y="3528"/>
                    <a:pt x="60422" y="5864"/>
                    <a:pt x="58787" y="7214"/>
                  </a:cubicBezTo>
                  <a:cubicBezTo>
                    <a:pt x="47002" y="15936"/>
                    <a:pt x="32752" y="20660"/>
                    <a:pt x="18087" y="20738"/>
                  </a:cubicBezTo>
                  <a:close/>
                </a:path>
              </a:pathLst>
            </a:custGeom>
            <a:solidFill>
              <a:srgbClr val="2C3454"/>
            </a:solidFill>
            <a:ln w="2596"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26252AF-2D6E-D1F1-2DE4-1C60F28C8603}"/>
                </a:ext>
              </a:extLst>
            </p:cNvPr>
            <p:cNvSpPr/>
            <p:nvPr/>
          </p:nvSpPr>
          <p:spPr>
            <a:xfrm>
              <a:off x="6630058" y="3020745"/>
              <a:ext cx="611358" cy="922378"/>
            </a:xfrm>
            <a:custGeom>
              <a:avLst/>
              <a:gdLst>
                <a:gd name="connsiteX0" fmla="*/ 265778 w 265929"/>
                <a:gd name="connsiteY0" fmla="*/ 386399 h 401217"/>
                <a:gd name="connsiteX1" fmla="*/ 251112 w 265929"/>
                <a:gd name="connsiteY1" fmla="*/ 176147 h 401217"/>
                <a:gd name="connsiteX2" fmla="*/ 229931 w 265929"/>
                <a:gd name="connsiteY2" fmla="*/ 90489 h 401217"/>
                <a:gd name="connsiteX3" fmla="*/ 181807 w 265929"/>
                <a:gd name="connsiteY3" fmla="*/ 17187 h 401217"/>
                <a:gd name="connsiteX4" fmla="*/ 142871 w 265929"/>
                <a:gd name="connsiteY4" fmla="*/ 20276 h 401217"/>
                <a:gd name="connsiteX5" fmla="*/ 134747 w 265929"/>
                <a:gd name="connsiteY5" fmla="*/ 10490 h 401217"/>
                <a:gd name="connsiteX6" fmla="*/ 78576 w 265929"/>
                <a:gd name="connsiteY6" fmla="*/ 10490 h 401217"/>
                <a:gd name="connsiteX7" fmla="*/ 68193 w 265929"/>
                <a:gd name="connsiteY7" fmla="*/ -282 h 401217"/>
                <a:gd name="connsiteX8" fmla="*/ 34137 w 265929"/>
                <a:gd name="connsiteY8" fmla="*/ -282 h 401217"/>
                <a:gd name="connsiteX9" fmla="*/ -152 w 265929"/>
                <a:gd name="connsiteY9" fmla="*/ 123766 h 401217"/>
                <a:gd name="connsiteX10" fmla="*/ 63495 w 265929"/>
                <a:gd name="connsiteY10" fmla="*/ 71645 h 401217"/>
                <a:gd name="connsiteX11" fmla="*/ 129867 w 265929"/>
                <a:gd name="connsiteY11" fmla="*/ 206258 h 401217"/>
                <a:gd name="connsiteX12" fmla="*/ 140406 w 265929"/>
                <a:gd name="connsiteY12" fmla="*/ 400935 h 40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929" h="401217">
                  <a:moveTo>
                    <a:pt x="265778" y="386399"/>
                  </a:moveTo>
                  <a:lnTo>
                    <a:pt x="251112" y="176147"/>
                  </a:lnTo>
                  <a:lnTo>
                    <a:pt x="229931" y="90489"/>
                  </a:lnTo>
                  <a:lnTo>
                    <a:pt x="181807" y="17187"/>
                  </a:lnTo>
                  <a:lnTo>
                    <a:pt x="142871" y="20276"/>
                  </a:lnTo>
                  <a:lnTo>
                    <a:pt x="134747" y="10490"/>
                  </a:lnTo>
                  <a:lnTo>
                    <a:pt x="78576" y="10490"/>
                  </a:lnTo>
                  <a:lnTo>
                    <a:pt x="68193" y="-282"/>
                  </a:lnTo>
                  <a:lnTo>
                    <a:pt x="34137" y="-282"/>
                  </a:lnTo>
                  <a:lnTo>
                    <a:pt x="-152" y="123766"/>
                  </a:lnTo>
                  <a:cubicBezTo>
                    <a:pt x="26013" y="111696"/>
                    <a:pt x="44728" y="96252"/>
                    <a:pt x="63495" y="71645"/>
                  </a:cubicBezTo>
                  <a:lnTo>
                    <a:pt x="129867" y="206258"/>
                  </a:lnTo>
                  <a:lnTo>
                    <a:pt x="140406" y="400935"/>
                  </a:lnTo>
                  <a:close/>
                </a:path>
              </a:pathLst>
            </a:custGeom>
            <a:solidFill>
              <a:srgbClr val="FFC8B9"/>
            </a:solidFill>
            <a:ln w="2596"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0B40D2E1-C23E-3574-7BE9-9D1AE5BA03C1}"/>
                </a:ext>
              </a:extLst>
            </p:cNvPr>
            <p:cNvSpPr/>
            <p:nvPr/>
          </p:nvSpPr>
          <p:spPr>
            <a:xfrm>
              <a:off x="6620642" y="3011138"/>
              <a:ext cx="631119" cy="942011"/>
            </a:xfrm>
            <a:custGeom>
              <a:avLst/>
              <a:gdLst>
                <a:gd name="connsiteX0" fmla="*/ 144371 w 274525"/>
                <a:gd name="connsiteY0" fmla="*/ 409475 h 409757"/>
                <a:gd name="connsiteX1" fmla="*/ 141775 w 274525"/>
                <a:gd name="connsiteY1" fmla="*/ 408463 h 409757"/>
                <a:gd name="connsiteX2" fmla="*/ 140296 w 274525"/>
                <a:gd name="connsiteY2" fmla="*/ 405478 h 409757"/>
                <a:gd name="connsiteX3" fmla="*/ 129913 w 274525"/>
                <a:gd name="connsiteY3" fmla="*/ 211553 h 409757"/>
                <a:gd name="connsiteX4" fmla="*/ 66915 w 274525"/>
                <a:gd name="connsiteY4" fmla="*/ 83715 h 409757"/>
                <a:gd name="connsiteX5" fmla="*/ 5812 w 274525"/>
                <a:gd name="connsiteY5" fmla="*/ 131787 h 409757"/>
                <a:gd name="connsiteX6" fmla="*/ 232 w 274525"/>
                <a:gd name="connsiteY6" fmla="*/ 129659 h 409757"/>
                <a:gd name="connsiteX7" fmla="*/ -2 w 274525"/>
                <a:gd name="connsiteY7" fmla="*/ 126830 h 409757"/>
                <a:gd name="connsiteX8" fmla="*/ 34313 w 274525"/>
                <a:gd name="connsiteY8" fmla="*/ 2807 h 409757"/>
                <a:gd name="connsiteX9" fmla="*/ 38363 w 274525"/>
                <a:gd name="connsiteY9" fmla="*/ -282 h 409757"/>
                <a:gd name="connsiteX10" fmla="*/ 72418 w 274525"/>
                <a:gd name="connsiteY10" fmla="*/ -282 h 409757"/>
                <a:gd name="connsiteX11" fmla="*/ 75429 w 274525"/>
                <a:gd name="connsiteY11" fmla="*/ 990 h 409757"/>
                <a:gd name="connsiteX12" fmla="*/ 84592 w 274525"/>
                <a:gd name="connsiteY12" fmla="*/ 10490 h 409757"/>
                <a:gd name="connsiteX13" fmla="*/ 139102 w 274525"/>
                <a:gd name="connsiteY13" fmla="*/ 10490 h 409757"/>
                <a:gd name="connsiteX14" fmla="*/ 142346 w 274525"/>
                <a:gd name="connsiteY14" fmla="*/ 11996 h 409757"/>
                <a:gd name="connsiteX15" fmla="*/ 149069 w 274525"/>
                <a:gd name="connsiteY15" fmla="*/ 20120 h 409757"/>
                <a:gd name="connsiteX16" fmla="*/ 185980 w 274525"/>
                <a:gd name="connsiteY16" fmla="*/ 17213 h 409757"/>
                <a:gd name="connsiteX17" fmla="*/ 189822 w 274525"/>
                <a:gd name="connsiteY17" fmla="*/ 19082 h 409757"/>
                <a:gd name="connsiteX18" fmla="*/ 237946 w 274525"/>
                <a:gd name="connsiteY18" fmla="*/ 92385 h 409757"/>
                <a:gd name="connsiteX19" fmla="*/ 238517 w 274525"/>
                <a:gd name="connsiteY19" fmla="*/ 93682 h 409757"/>
                <a:gd name="connsiteX20" fmla="*/ 259672 w 274525"/>
                <a:gd name="connsiteY20" fmla="*/ 179340 h 409757"/>
                <a:gd name="connsiteX21" fmla="*/ 259672 w 274525"/>
                <a:gd name="connsiteY21" fmla="*/ 180041 h 409757"/>
                <a:gd name="connsiteX22" fmla="*/ 274364 w 274525"/>
                <a:gd name="connsiteY22" fmla="*/ 390293 h 409757"/>
                <a:gd name="connsiteX23" fmla="*/ 270652 w 274525"/>
                <a:gd name="connsiteY23" fmla="*/ 394784 h 409757"/>
                <a:gd name="connsiteX24" fmla="*/ 145150 w 274525"/>
                <a:gd name="connsiteY24" fmla="*/ 409449 h 409757"/>
                <a:gd name="connsiteX25" fmla="*/ 67460 w 274525"/>
                <a:gd name="connsiteY25" fmla="*/ 71645 h 409757"/>
                <a:gd name="connsiteX26" fmla="*/ 67876 w 274525"/>
                <a:gd name="connsiteY26" fmla="*/ 71645 h 409757"/>
                <a:gd name="connsiteX27" fmla="*/ 71250 w 274525"/>
                <a:gd name="connsiteY27" fmla="*/ 73981 h 409757"/>
                <a:gd name="connsiteX28" fmla="*/ 137596 w 274525"/>
                <a:gd name="connsiteY28" fmla="*/ 208568 h 409757"/>
                <a:gd name="connsiteX29" fmla="*/ 138012 w 274525"/>
                <a:gd name="connsiteY29" fmla="*/ 210203 h 409757"/>
                <a:gd name="connsiteX30" fmla="*/ 148394 w 274525"/>
                <a:gd name="connsiteY30" fmla="*/ 400520 h 409757"/>
                <a:gd name="connsiteX31" fmla="*/ 265487 w 274525"/>
                <a:gd name="connsiteY31" fmla="*/ 386841 h 409757"/>
                <a:gd name="connsiteX32" fmla="*/ 251106 w 274525"/>
                <a:gd name="connsiteY32" fmla="*/ 180976 h 409757"/>
                <a:gd name="connsiteX33" fmla="*/ 230211 w 274525"/>
                <a:gd name="connsiteY33" fmla="*/ 96382 h 409757"/>
                <a:gd name="connsiteX34" fmla="*/ 183826 w 274525"/>
                <a:gd name="connsiteY34" fmla="*/ 25779 h 409757"/>
                <a:gd name="connsiteX35" fmla="*/ 147252 w 274525"/>
                <a:gd name="connsiteY35" fmla="*/ 28634 h 409757"/>
                <a:gd name="connsiteX36" fmla="*/ 143670 w 274525"/>
                <a:gd name="connsiteY36" fmla="*/ 27129 h 409757"/>
                <a:gd name="connsiteX37" fmla="*/ 136818 w 274525"/>
                <a:gd name="connsiteY37" fmla="*/ 18874 h 409757"/>
                <a:gd name="connsiteX38" fmla="*/ 82619 w 274525"/>
                <a:gd name="connsiteY38" fmla="*/ 18874 h 409757"/>
                <a:gd name="connsiteX39" fmla="*/ 79608 w 274525"/>
                <a:gd name="connsiteY39" fmla="*/ 17576 h 409757"/>
                <a:gd name="connsiteX40" fmla="*/ 70445 w 274525"/>
                <a:gd name="connsiteY40" fmla="*/ 8102 h 409757"/>
                <a:gd name="connsiteX41" fmla="*/ 41374 w 274525"/>
                <a:gd name="connsiteY41" fmla="*/ 8102 h 409757"/>
                <a:gd name="connsiteX42" fmla="*/ 10433 w 274525"/>
                <a:gd name="connsiteY42" fmla="*/ 120029 h 409757"/>
                <a:gd name="connsiteX43" fmla="*/ 64190 w 274525"/>
                <a:gd name="connsiteY43" fmla="*/ 73306 h 409757"/>
                <a:gd name="connsiteX44" fmla="*/ 67460 w 274525"/>
                <a:gd name="connsiteY44" fmla="*/ 71645 h 40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74525" h="409757">
                  <a:moveTo>
                    <a:pt x="144371" y="409475"/>
                  </a:moveTo>
                  <a:cubicBezTo>
                    <a:pt x="143410" y="409449"/>
                    <a:pt x="142502" y="409086"/>
                    <a:pt x="141775" y="408463"/>
                  </a:cubicBezTo>
                  <a:cubicBezTo>
                    <a:pt x="140893" y="407710"/>
                    <a:pt x="140348" y="406646"/>
                    <a:pt x="140296" y="405478"/>
                  </a:cubicBezTo>
                  <a:lnTo>
                    <a:pt x="129913" y="211553"/>
                  </a:lnTo>
                  <a:lnTo>
                    <a:pt x="66915" y="83715"/>
                  </a:lnTo>
                  <a:cubicBezTo>
                    <a:pt x="50744" y="104455"/>
                    <a:pt x="29771" y="120963"/>
                    <a:pt x="5812" y="131787"/>
                  </a:cubicBezTo>
                  <a:cubicBezTo>
                    <a:pt x="3684" y="132747"/>
                    <a:pt x="1166" y="131787"/>
                    <a:pt x="232" y="129659"/>
                  </a:cubicBezTo>
                  <a:cubicBezTo>
                    <a:pt x="-184" y="128776"/>
                    <a:pt x="-261" y="127764"/>
                    <a:pt x="-2" y="126830"/>
                  </a:cubicBezTo>
                  <a:lnTo>
                    <a:pt x="34313" y="2807"/>
                  </a:lnTo>
                  <a:cubicBezTo>
                    <a:pt x="34806" y="990"/>
                    <a:pt x="36468" y="-282"/>
                    <a:pt x="38363" y="-282"/>
                  </a:cubicBezTo>
                  <a:lnTo>
                    <a:pt x="72418" y="-282"/>
                  </a:lnTo>
                  <a:cubicBezTo>
                    <a:pt x="73560" y="-282"/>
                    <a:pt x="74650" y="185"/>
                    <a:pt x="75429" y="990"/>
                  </a:cubicBezTo>
                  <a:lnTo>
                    <a:pt x="84592" y="10490"/>
                  </a:lnTo>
                  <a:lnTo>
                    <a:pt x="139102" y="10490"/>
                  </a:lnTo>
                  <a:cubicBezTo>
                    <a:pt x="140348" y="10490"/>
                    <a:pt x="141542" y="11035"/>
                    <a:pt x="142346" y="11996"/>
                  </a:cubicBezTo>
                  <a:lnTo>
                    <a:pt x="149069" y="20120"/>
                  </a:lnTo>
                  <a:lnTo>
                    <a:pt x="185980" y="17213"/>
                  </a:lnTo>
                  <a:cubicBezTo>
                    <a:pt x="187511" y="17109"/>
                    <a:pt x="188965" y="17810"/>
                    <a:pt x="189822" y="19082"/>
                  </a:cubicBezTo>
                  <a:lnTo>
                    <a:pt x="237946" y="92385"/>
                  </a:lnTo>
                  <a:cubicBezTo>
                    <a:pt x="238206" y="92774"/>
                    <a:pt x="238387" y="93215"/>
                    <a:pt x="238517" y="93682"/>
                  </a:cubicBezTo>
                  <a:lnTo>
                    <a:pt x="259672" y="179340"/>
                  </a:lnTo>
                  <a:cubicBezTo>
                    <a:pt x="259698" y="179574"/>
                    <a:pt x="259698" y="179808"/>
                    <a:pt x="259672" y="180041"/>
                  </a:cubicBezTo>
                  <a:lnTo>
                    <a:pt x="274364" y="390293"/>
                  </a:lnTo>
                  <a:cubicBezTo>
                    <a:pt x="274520" y="392551"/>
                    <a:pt x="272884" y="394524"/>
                    <a:pt x="270652" y="394784"/>
                  </a:cubicBezTo>
                  <a:lnTo>
                    <a:pt x="145150" y="409449"/>
                  </a:lnTo>
                  <a:close/>
                  <a:moveTo>
                    <a:pt x="67460" y="71645"/>
                  </a:moveTo>
                  <a:lnTo>
                    <a:pt x="67876" y="71645"/>
                  </a:lnTo>
                  <a:cubicBezTo>
                    <a:pt x="69329" y="71775"/>
                    <a:pt x="70601" y="72657"/>
                    <a:pt x="71250" y="73981"/>
                  </a:cubicBezTo>
                  <a:lnTo>
                    <a:pt x="137596" y="208568"/>
                  </a:lnTo>
                  <a:cubicBezTo>
                    <a:pt x="137856" y="209087"/>
                    <a:pt x="137986" y="209632"/>
                    <a:pt x="138012" y="210203"/>
                  </a:cubicBezTo>
                  <a:lnTo>
                    <a:pt x="148394" y="400520"/>
                  </a:lnTo>
                  <a:lnTo>
                    <a:pt x="265487" y="386841"/>
                  </a:lnTo>
                  <a:lnTo>
                    <a:pt x="251106" y="180976"/>
                  </a:lnTo>
                  <a:lnTo>
                    <a:pt x="230211" y="96382"/>
                  </a:lnTo>
                  <a:lnTo>
                    <a:pt x="183826" y="25779"/>
                  </a:lnTo>
                  <a:lnTo>
                    <a:pt x="147252" y="28634"/>
                  </a:lnTo>
                  <a:cubicBezTo>
                    <a:pt x="145877" y="28764"/>
                    <a:pt x="144527" y="28193"/>
                    <a:pt x="143670" y="27129"/>
                  </a:cubicBezTo>
                  <a:lnTo>
                    <a:pt x="136818" y="18874"/>
                  </a:lnTo>
                  <a:lnTo>
                    <a:pt x="82619" y="18874"/>
                  </a:lnTo>
                  <a:cubicBezTo>
                    <a:pt x="81477" y="18874"/>
                    <a:pt x="80387" y="18407"/>
                    <a:pt x="79608" y="17576"/>
                  </a:cubicBezTo>
                  <a:lnTo>
                    <a:pt x="70445" y="8102"/>
                  </a:lnTo>
                  <a:lnTo>
                    <a:pt x="41374" y="8102"/>
                  </a:lnTo>
                  <a:lnTo>
                    <a:pt x="10433" y="120029"/>
                  </a:lnTo>
                  <a:cubicBezTo>
                    <a:pt x="31666" y="108919"/>
                    <a:pt x="47681" y="94902"/>
                    <a:pt x="64190" y="73306"/>
                  </a:cubicBezTo>
                  <a:cubicBezTo>
                    <a:pt x="64968" y="72294"/>
                    <a:pt x="66162" y="71671"/>
                    <a:pt x="67460" y="71645"/>
                  </a:cubicBezTo>
                  <a:close/>
                </a:path>
              </a:pathLst>
            </a:custGeom>
            <a:solidFill>
              <a:srgbClr val="2C3454"/>
            </a:solidFill>
            <a:ln w="2596"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B407E23F-5FAE-C95A-34D8-90224A4C8531}"/>
                </a:ext>
              </a:extLst>
            </p:cNvPr>
            <p:cNvSpPr/>
            <p:nvPr/>
          </p:nvSpPr>
          <p:spPr>
            <a:xfrm>
              <a:off x="6732341" y="3104795"/>
              <a:ext cx="58568" cy="101476"/>
            </a:xfrm>
            <a:custGeom>
              <a:avLst/>
              <a:gdLst>
                <a:gd name="connsiteX0" fmla="*/ 21106 w 25476"/>
                <a:gd name="connsiteY0" fmla="*/ 43859 h 44140"/>
                <a:gd name="connsiteX1" fmla="*/ 17317 w 25476"/>
                <a:gd name="connsiteY1" fmla="*/ 41470 h 44140"/>
                <a:gd name="connsiteX2" fmla="*/ 263 w 25476"/>
                <a:gd name="connsiteY2" fmla="*/ 5754 h 44140"/>
                <a:gd name="connsiteX3" fmla="*/ 2262 w 25476"/>
                <a:gd name="connsiteY3" fmla="*/ 121 h 44140"/>
                <a:gd name="connsiteX4" fmla="*/ 7868 w 25476"/>
                <a:gd name="connsiteY4" fmla="*/ 2120 h 44140"/>
                <a:gd name="connsiteX5" fmla="*/ 24922 w 25476"/>
                <a:gd name="connsiteY5" fmla="*/ 37836 h 44140"/>
                <a:gd name="connsiteX6" fmla="*/ 22923 w 25476"/>
                <a:gd name="connsiteY6" fmla="*/ 43443 h 44140"/>
                <a:gd name="connsiteX7" fmla="*/ 22923 w 25476"/>
                <a:gd name="connsiteY7" fmla="*/ 43443 h 44140"/>
                <a:gd name="connsiteX8" fmla="*/ 21106 w 25476"/>
                <a:gd name="connsiteY8" fmla="*/ 43859 h 4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76" h="44140">
                  <a:moveTo>
                    <a:pt x="21106" y="43859"/>
                  </a:moveTo>
                  <a:cubicBezTo>
                    <a:pt x="19497" y="43859"/>
                    <a:pt x="18017" y="42924"/>
                    <a:pt x="17317" y="41470"/>
                  </a:cubicBezTo>
                  <a:lnTo>
                    <a:pt x="263" y="5754"/>
                  </a:lnTo>
                  <a:cubicBezTo>
                    <a:pt x="-749" y="3651"/>
                    <a:pt x="159" y="1134"/>
                    <a:pt x="2262" y="121"/>
                  </a:cubicBezTo>
                  <a:cubicBezTo>
                    <a:pt x="4338" y="-865"/>
                    <a:pt x="6856" y="17"/>
                    <a:pt x="7868" y="2120"/>
                  </a:cubicBezTo>
                  <a:lnTo>
                    <a:pt x="24922" y="37836"/>
                  </a:lnTo>
                  <a:cubicBezTo>
                    <a:pt x="25908" y="39939"/>
                    <a:pt x="25026" y="42431"/>
                    <a:pt x="22923" y="43443"/>
                  </a:cubicBezTo>
                  <a:cubicBezTo>
                    <a:pt x="22923" y="43443"/>
                    <a:pt x="22923" y="43443"/>
                    <a:pt x="22923" y="43443"/>
                  </a:cubicBezTo>
                  <a:cubicBezTo>
                    <a:pt x="22352" y="43729"/>
                    <a:pt x="21729" y="43859"/>
                    <a:pt x="21106" y="43859"/>
                  </a:cubicBezTo>
                  <a:close/>
                </a:path>
              </a:pathLst>
            </a:custGeom>
            <a:solidFill>
              <a:srgbClr val="2C3454"/>
            </a:solidFill>
            <a:ln w="2596"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F6A91CAD-78AA-15A7-DBF5-BA0942F565B0}"/>
                </a:ext>
              </a:extLst>
            </p:cNvPr>
            <p:cNvSpPr/>
            <p:nvPr/>
          </p:nvSpPr>
          <p:spPr>
            <a:xfrm>
              <a:off x="6851438" y="3427841"/>
              <a:ext cx="1125065" cy="1669406"/>
            </a:xfrm>
            <a:custGeom>
              <a:avLst/>
              <a:gdLst>
                <a:gd name="connsiteX0" fmla="*/ 24382 w 489382"/>
                <a:gd name="connsiteY0" fmla="*/ 124908 h 726160"/>
                <a:gd name="connsiteX1" fmla="*/ 169482 w 489382"/>
                <a:gd name="connsiteY1" fmla="*/ 110866 h 726160"/>
                <a:gd name="connsiteX2" fmla="*/ 207950 w 489382"/>
                <a:gd name="connsiteY2" fmla="*/ 351721 h 726160"/>
                <a:gd name="connsiteX3" fmla="*/ 393620 w 489382"/>
                <a:gd name="connsiteY3" fmla="*/ -282 h 726160"/>
                <a:gd name="connsiteX4" fmla="*/ 418695 w 489382"/>
                <a:gd name="connsiteY4" fmla="*/ 6493 h 726160"/>
                <a:gd name="connsiteX5" fmla="*/ 487325 w 489382"/>
                <a:gd name="connsiteY5" fmla="*/ 117355 h 726160"/>
                <a:gd name="connsiteX6" fmla="*/ 143395 w 489382"/>
                <a:gd name="connsiteY6" fmla="*/ 720803 h 726160"/>
                <a:gd name="connsiteX7" fmla="*/ 94051 w 489382"/>
                <a:gd name="connsiteY7" fmla="*/ 708292 h 726160"/>
                <a:gd name="connsiteX8" fmla="*/ 93765 w 489382"/>
                <a:gd name="connsiteY8" fmla="*/ 707825 h 726160"/>
                <a:gd name="connsiteX9" fmla="*/ 24382 w 489382"/>
                <a:gd name="connsiteY9" fmla="*/ 124908 h 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82" h="726160">
                  <a:moveTo>
                    <a:pt x="24382" y="124908"/>
                  </a:moveTo>
                  <a:lnTo>
                    <a:pt x="169482" y="110866"/>
                  </a:lnTo>
                  <a:lnTo>
                    <a:pt x="207950" y="351721"/>
                  </a:lnTo>
                  <a:lnTo>
                    <a:pt x="393620" y="-282"/>
                  </a:lnTo>
                  <a:lnTo>
                    <a:pt x="418695" y="6493"/>
                  </a:lnTo>
                  <a:cubicBezTo>
                    <a:pt x="467234" y="19549"/>
                    <a:pt x="497293" y="68089"/>
                    <a:pt x="487325" y="117355"/>
                  </a:cubicBezTo>
                  <a:cubicBezTo>
                    <a:pt x="455762" y="272578"/>
                    <a:pt x="365872" y="590214"/>
                    <a:pt x="143395" y="720803"/>
                  </a:cubicBezTo>
                  <a:cubicBezTo>
                    <a:pt x="126315" y="730978"/>
                    <a:pt x="104226" y="725371"/>
                    <a:pt x="94051" y="708292"/>
                  </a:cubicBezTo>
                  <a:cubicBezTo>
                    <a:pt x="93947" y="708136"/>
                    <a:pt x="93843" y="707980"/>
                    <a:pt x="93765" y="707825"/>
                  </a:cubicBezTo>
                  <a:cubicBezTo>
                    <a:pt x="-63638" y="429514"/>
                    <a:pt x="24382" y="124908"/>
                    <a:pt x="24382" y="124908"/>
                  </a:cubicBezTo>
                  <a:close/>
                </a:path>
              </a:pathLst>
            </a:custGeom>
            <a:solidFill>
              <a:srgbClr val="4F6FE0"/>
            </a:solidFill>
            <a:ln w="2596"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8DB05D7D-4A1A-C0AF-D462-437068AB432A}"/>
                </a:ext>
              </a:extLst>
            </p:cNvPr>
            <p:cNvSpPr/>
            <p:nvPr/>
          </p:nvSpPr>
          <p:spPr>
            <a:xfrm>
              <a:off x="6842737" y="3673833"/>
              <a:ext cx="995275" cy="1433110"/>
            </a:xfrm>
            <a:custGeom>
              <a:avLst/>
              <a:gdLst>
                <a:gd name="connsiteX0" fmla="*/ 128828 w 432926"/>
                <a:gd name="connsiteY0" fmla="*/ 623094 h 623376"/>
                <a:gd name="connsiteX1" fmla="*/ 118289 w 432926"/>
                <a:gd name="connsiteY1" fmla="*/ 621692 h 623376"/>
                <a:gd name="connsiteX2" fmla="*/ 93890 w 432926"/>
                <a:gd name="connsiteY2" fmla="*/ 602821 h 623376"/>
                <a:gd name="connsiteX3" fmla="*/ 24117 w 432926"/>
                <a:gd name="connsiteY3" fmla="*/ 16790 h 623376"/>
                <a:gd name="connsiteX4" fmla="*/ 27751 w 432926"/>
                <a:gd name="connsiteY4" fmla="*/ 13780 h 623376"/>
                <a:gd name="connsiteX5" fmla="*/ 172877 w 432926"/>
                <a:gd name="connsiteY5" fmla="*/ -263 h 623376"/>
                <a:gd name="connsiteX6" fmla="*/ 177419 w 432926"/>
                <a:gd name="connsiteY6" fmla="*/ 3267 h 623376"/>
                <a:gd name="connsiteX7" fmla="*/ 213915 w 432926"/>
                <a:gd name="connsiteY7" fmla="*/ 231688 h 623376"/>
                <a:gd name="connsiteX8" fmla="*/ 311565 w 432926"/>
                <a:gd name="connsiteY8" fmla="*/ 46537 h 623376"/>
                <a:gd name="connsiteX9" fmla="*/ 317250 w 432926"/>
                <a:gd name="connsiteY9" fmla="*/ 44772 h 623376"/>
                <a:gd name="connsiteX10" fmla="*/ 319015 w 432926"/>
                <a:gd name="connsiteY10" fmla="*/ 50457 h 623376"/>
                <a:gd name="connsiteX11" fmla="*/ 215472 w 432926"/>
                <a:gd name="connsiteY11" fmla="*/ 246770 h 623376"/>
                <a:gd name="connsiteX12" fmla="*/ 211060 w 432926"/>
                <a:gd name="connsiteY12" fmla="*/ 248976 h 623376"/>
                <a:gd name="connsiteX13" fmla="*/ 207581 w 432926"/>
                <a:gd name="connsiteY13" fmla="*/ 245472 h 623376"/>
                <a:gd name="connsiteX14" fmla="*/ 169736 w 432926"/>
                <a:gd name="connsiteY14" fmla="*/ 8562 h 623376"/>
                <a:gd name="connsiteX15" fmla="*/ 31463 w 432926"/>
                <a:gd name="connsiteY15" fmla="*/ 21930 h 623376"/>
                <a:gd name="connsiteX16" fmla="*/ 101236 w 432926"/>
                <a:gd name="connsiteY16" fmla="*/ 598720 h 623376"/>
                <a:gd name="connsiteX17" fmla="*/ 120470 w 432926"/>
                <a:gd name="connsiteY17" fmla="*/ 613620 h 623376"/>
                <a:gd name="connsiteX18" fmla="*/ 145051 w 432926"/>
                <a:gd name="connsiteY18" fmla="*/ 610271 h 623376"/>
                <a:gd name="connsiteX19" fmla="*/ 424893 w 432926"/>
                <a:gd name="connsiteY19" fmla="*/ 229015 h 623376"/>
                <a:gd name="connsiteX20" fmla="*/ 430604 w 432926"/>
                <a:gd name="connsiteY20" fmla="*/ 227379 h 623376"/>
                <a:gd name="connsiteX21" fmla="*/ 432680 w 432926"/>
                <a:gd name="connsiteY21" fmla="*/ 231948 h 623376"/>
                <a:gd name="connsiteX22" fmla="*/ 149204 w 432926"/>
                <a:gd name="connsiteY22" fmla="*/ 617539 h 623376"/>
                <a:gd name="connsiteX23" fmla="*/ 128828 w 432926"/>
                <a:gd name="connsiteY23" fmla="*/ 623094 h 62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2926" h="623376">
                  <a:moveTo>
                    <a:pt x="128828" y="623094"/>
                  </a:moveTo>
                  <a:cubicBezTo>
                    <a:pt x="125272" y="623094"/>
                    <a:pt x="121715" y="622627"/>
                    <a:pt x="118289" y="621692"/>
                  </a:cubicBezTo>
                  <a:cubicBezTo>
                    <a:pt x="107932" y="618941"/>
                    <a:pt x="99133" y="612140"/>
                    <a:pt x="93890" y="602821"/>
                  </a:cubicBezTo>
                  <a:cubicBezTo>
                    <a:pt x="-62579" y="326250"/>
                    <a:pt x="23235" y="19853"/>
                    <a:pt x="24117" y="16790"/>
                  </a:cubicBezTo>
                  <a:cubicBezTo>
                    <a:pt x="24585" y="15129"/>
                    <a:pt x="26038" y="13935"/>
                    <a:pt x="27751" y="13780"/>
                  </a:cubicBezTo>
                  <a:lnTo>
                    <a:pt x="172877" y="-263"/>
                  </a:lnTo>
                  <a:cubicBezTo>
                    <a:pt x="175083" y="-471"/>
                    <a:pt x="177082" y="1061"/>
                    <a:pt x="177419" y="3267"/>
                  </a:cubicBezTo>
                  <a:lnTo>
                    <a:pt x="213915" y="231688"/>
                  </a:lnTo>
                  <a:lnTo>
                    <a:pt x="311565" y="46537"/>
                  </a:lnTo>
                  <a:cubicBezTo>
                    <a:pt x="312655" y="44487"/>
                    <a:pt x="315199" y="43682"/>
                    <a:pt x="317250" y="44772"/>
                  </a:cubicBezTo>
                  <a:cubicBezTo>
                    <a:pt x="319300" y="45862"/>
                    <a:pt x="320105" y="48406"/>
                    <a:pt x="319015" y="50457"/>
                  </a:cubicBezTo>
                  <a:lnTo>
                    <a:pt x="215472" y="246770"/>
                  </a:lnTo>
                  <a:cubicBezTo>
                    <a:pt x="214616" y="248353"/>
                    <a:pt x="212851" y="249235"/>
                    <a:pt x="211060" y="248976"/>
                  </a:cubicBezTo>
                  <a:cubicBezTo>
                    <a:pt x="209268" y="248664"/>
                    <a:pt x="207867" y="247263"/>
                    <a:pt x="207581" y="245472"/>
                  </a:cubicBezTo>
                  <a:lnTo>
                    <a:pt x="169736" y="8562"/>
                  </a:lnTo>
                  <a:lnTo>
                    <a:pt x="31463" y="21930"/>
                  </a:lnTo>
                  <a:cubicBezTo>
                    <a:pt x="23339" y="52923"/>
                    <a:pt x="-45603" y="339202"/>
                    <a:pt x="101236" y="598720"/>
                  </a:cubicBezTo>
                  <a:cubicBezTo>
                    <a:pt x="105363" y="606092"/>
                    <a:pt x="112293" y="611465"/>
                    <a:pt x="120470" y="613620"/>
                  </a:cubicBezTo>
                  <a:cubicBezTo>
                    <a:pt x="128776" y="615878"/>
                    <a:pt x="137653" y="614684"/>
                    <a:pt x="145051" y="610271"/>
                  </a:cubicBezTo>
                  <a:cubicBezTo>
                    <a:pt x="262247" y="541485"/>
                    <a:pt x="356393" y="413206"/>
                    <a:pt x="424893" y="229015"/>
                  </a:cubicBezTo>
                  <a:cubicBezTo>
                    <a:pt x="426009" y="226990"/>
                    <a:pt x="428579" y="226237"/>
                    <a:pt x="430604" y="227379"/>
                  </a:cubicBezTo>
                  <a:cubicBezTo>
                    <a:pt x="432239" y="228262"/>
                    <a:pt x="433069" y="230131"/>
                    <a:pt x="432680" y="231948"/>
                  </a:cubicBezTo>
                  <a:cubicBezTo>
                    <a:pt x="363479" y="418008"/>
                    <a:pt x="268113" y="547741"/>
                    <a:pt x="149204" y="617539"/>
                  </a:cubicBezTo>
                  <a:cubicBezTo>
                    <a:pt x="143026" y="621173"/>
                    <a:pt x="135992" y="623094"/>
                    <a:pt x="128828" y="623094"/>
                  </a:cubicBezTo>
                  <a:close/>
                </a:path>
              </a:pathLst>
            </a:custGeom>
            <a:solidFill>
              <a:srgbClr val="2C3454"/>
            </a:solidFill>
            <a:ln w="2596"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B57BCCDC-7797-B53A-C5ED-7FFB327BF1BF}"/>
                </a:ext>
              </a:extLst>
            </p:cNvPr>
            <p:cNvSpPr/>
            <p:nvPr/>
          </p:nvSpPr>
          <p:spPr>
            <a:xfrm>
              <a:off x="3614560" y="3091339"/>
              <a:ext cx="2135428" cy="1344272"/>
            </a:xfrm>
            <a:custGeom>
              <a:avLst/>
              <a:gdLst>
                <a:gd name="connsiteX0" fmla="*/ 0 w 928871"/>
                <a:gd name="connsiteY0" fmla="*/ 0 h 584733"/>
                <a:gd name="connsiteX1" fmla="*/ 928871 w 928871"/>
                <a:gd name="connsiteY1" fmla="*/ 0 h 584733"/>
                <a:gd name="connsiteX2" fmla="*/ 928871 w 928871"/>
                <a:gd name="connsiteY2" fmla="*/ 584733 h 584733"/>
                <a:gd name="connsiteX3" fmla="*/ 0 w 928871"/>
                <a:gd name="connsiteY3" fmla="*/ 584733 h 584733"/>
              </a:gdLst>
              <a:ahLst/>
              <a:cxnLst>
                <a:cxn ang="0">
                  <a:pos x="connsiteX0" y="connsiteY0"/>
                </a:cxn>
                <a:cxn ang="0">
                  <a:pos x="connsiteX1" y="connsiteY1"/>
                </a:cxn>
                <a:cxn ang="0">
                  <a:pos x="connsiteX2" y="connsiteY2"/>
                </a:cxn>
                <a:cxn ang="0">
                  <a:pos x="connsiteX3" y="connsiteY3"/>
                </a:cxn>
              </a:cxnLst>
              <a:rect l="l" t="t" r="r" b="b"/>
              <a:pathLst>
                <a:path w="928871" h="584733">
                  <a:moveTo>
                    <a:pt x="0" y="0"/>
                  </a:moveTo>
                  <a:lnTo>
                    <a:pt x="928871" y="0"/>
                  </a:lnTo>
                  <a:lnTo>
                    <a:pt x="928871" y="584733"/>
                  </a:lnTo>
                  <a:lnTo>
                    <a:pt x="0" y="584733"/>
                  </a:lnTo>
                  <a:close/>
                </a:path>
              </a:pathLst>
            </a:custGeom>
            <a:solidFill>
              <a:srgbClr val="2C3454"/>
            </a:solidFill>
            <a:ln w="2596"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40F9C001-CD04-1B13-F6E3-95264C2A03B8}"/>
                </a:ext>
              </a:extLst>
            </p:cNvPr>
            <p:cNvSpPr/>
            <p:nvPr/>
          </p:nvSpPr>
          <p:spPr>
            <a:xfrm>
              <a:off x="5749988" y="3091339"/>
              <a:ext cx="132534" cy="1344272"/>
            </a:xfrm>
            <a:custGeom>
              <a:avLst/>
              <a:gdLst>
                <a:gd name="connsiteX0" fmla="*/ 0 w 57650"/>
                <a:gd name="connsiteY0" fmla="*/ 0 h 584733"/>
                <a:gd name="connsiteX1" fmla="*/ 57650 w 57650"/>
                <a:gd name="connsiteY1" fmla="*/ 0 h 584733"/>
                <a:gd name="connsiteX2" fmla="*/ 57650 w 57650"/>
                <a:gd name="connsiteY2" fmla="*/ 584733 h 584733"/>
                <a:gd name="connsiteX3" fmla="*/ 0 w 57650"/>
                <a:gd name="connsiteY3" fmla="*/ 584733 h 584733"/>
              </a:gdLst>
              <a:ahLst/>
              <a:cxnLst>
                <a:cxn ang="0">
                  <a:pos x="connsiteX0" y="connsiteY0"/>
                </a:cxn>
                <a:cxn ang="0">
                  <a:pos x="connsiteX1" y="connsiteY1"/>
                </a:cxn>
                <a:cxn ang="0">
                  <a:pos x="connsiteX2" y="connsiteY2"/>
                </a:cxn>
                <a:cxn ang="0">
                  <a:pos x="connsiteX3" y="connsiteY3"/>
                </a:cxn>
              </a:cxnLst>
              <a:rect l="l" t="t" r="r" b="b"/>
              <a:pathLst>
                <a:path w="57650" h="584733">
                  <a:moveTo>
                    <a:pt x="0" y="0"/>
                  </a:moveTo>
                  <a:lnTo>
                    <a:pt x="57650" y="0"/>
                  </a:lnTo>
                  <a:lnTo>
                    <a:pt x="57650" y="584733"/>
                  </a:lnTo>
                  <a:lnTo>
                    <a:pt x="0" y="584733"/>
                  </a:lnTo>
                  <a:close/>
                </a:path>
              </a:pathLst>
            </a:custGeom>
            <a:solidFill>
              <a:srgbClr val="2C3454"/>
            </a:solidFill>
            <a:ln w="2596"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6EED386F-935C-977A-5BF4-339637CAB980}"/>
                </a:ext>
              </a:extLst>
            </p:cNvPr>
            <p:cNvSpPr/>
            <p:nvPr/>
          </p:nvSpPr>
          <p:spPr>
            <a:xfrm>
              <a:off x="4382740" y="3790537"/>
              <a:ext cx="416462" cy="1333828"/>
            </a:xfrm>
            <a:custGeom>
              <a:avLst/>
              <a:gdLst>
                <a:gd name="connsiteX0" fmla="*/ 0 w 181153"/>
                <a:gd name="connsiteY0" fmla="*/ 0 h 580190"/>
                <a:gd name="connsiteX1" fmla="*/ 181154 w 181153"/>
                <a:gd name="connsiteY1" fmla="*/ 0 h 580190"/>
                <a:gd name="connsiteX2" fmla="*/ 181154 w 181153"/>
                <a:gd name="connsiteY2" fmla="*/ 580191 h 580190"/>
                <a:gd name="connsiteX3" fmla="*/ 0 w 181153"/>
                <a:gd name="connsiteY3" fmla="*/ 580191 h 580190"/>
              </a:gdLst>
              <a:ahLst/>
              <a:cxnLst>
                <a:cxn ang="0">
                  <a:pos x="connsiteX0" y="connsiteY0"/>
                </a:cxn>
                <a:cxn ang="0">
                  <a:pos x="connsiteX1" y="connsiteY1"/>
                </a:cxn>
                <a:cxn ang="0">
                  <a:pos x="connsiteX2" y="connsiteY2"/>
                </a:cxn>
                <a:cxn ang="0">
                  <a:pos x="connsiteX3" y="connsiteY3"/>
                </a:cxn>
              </a:cxnLst>
              <a:rect l="l" t="t" r="r" b="b"/>
              <a:pathLst>
                <a:path w="181153" h="580190">
                  <a:moveTo>
                    <a:pt x="0" y="0"/>
                  </a:moveTo>
                  <a:lnTo>
                    <a:pt x="181154" y="0"/>
                  </a:lnTo>
                  <a:lnTo>
                    <a:pt x="181154" y="580191"/>
                  </a:lnTo>
                  <a:lnTo>
                    <a:pt x="0" y="580191"/>
                  </a:lnTo>
                  <a:close/>
                </a:path>
              </a:pathLst>
            </a:custGeom>
            <a:solidFill>
              <a:srgbClr val="2C3454"/>
            </a:solidFill>
            <a:ln w="2596"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312D41EE-F9C6-C30F-F04B-80E59F8B5AD8}"/>
                </a:ext>
              </a:extLst>
            </p:cNvPr>
            <p:cNvSpPr/>
            <p:nvPr/>
          </p:nvSpPr>
          <p:spPr>
            <a:xfrm>
              <a:off x="4382740" y="3790537"/>
              <a:ext cx="338171" cy="1333828"/>
            </a:xfrm>
            <a:custGeom>
              <a:avLst/>
              <a:gdLst>
                <a:gd name="connsiteX0" fmla="*/ 0 w 147098"/>
                <a:gd name="connsiteY0" fmla="*/ 0 h 580190"/>
                <a:gd name="connsiteX1" fmla="*/ 147098 w 147098"/>
                <a:gd name="connsiteY1" fmla="*/ 0 h 580190"/>
                <a:gd name="connsiteX2" fmla="*/ 147098 w 147098"/>
                <a:gd name="connsiteY2" fmla="*/ 580191 h 580190"/>
                <a:gd name="connsiteX3" fmla="*/ 0 w 147098"/>
                <a:gd name="connsiteY3" fmla="*/ 580191 h 580190"/>
              </a:gdLst>
              <a:ahLst/>
              <a:cxnLst>
                <a:cxn ang="0">
                  <a:pos x="connsiteX0" y="connsiteY0"/>
                </a:cxn>
                <a:cxn ang="0">
                  <a:pos x="connsiteX1" y="connsiteY1"/>
                </a:cxn>
                <a:cxn ang="0">
                  <a:pos x="connsiteX2" y="connsiteY2"/>
                </a:cxn>
                <a:cxn ang="0">
                  <a:pos x="connsiteX3" y="connsiteY3"/>
                </a:cxn>
              </a:cxnLst>
              <a:rect l="l" t="t" r="r" b="b"/>
              <a:pathLst>
                <a:path w="147098" h="580190">
                  <a:moveTo>
                    <a:pt x="0" y="0"/>
                  </a:moveTo>
                  <a:lnTo>
                    <a:pt x="147098" y="0"/>
                  </a:lnTo>
                  <a:lnTo>
                    <a:pt x="147098" y="580191"/>
                  </a:lnTo>
                  <a:lnTo>
                    <a:pt x="0" y="580191"/>
                  </a:lnTo>
                  <a:close/>
                </a:path>
              </a:pathLst>
            </a:custGeom>
            <a:solidFill>
              <a:srgbClr val="2C3454"/>
            </a:solidFill>
            <a:ln w="2596"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50444D6-85A0-CA53-55EF-997390218D63}"/>
                </a:ext>
              </a:extLst>
            </p:cNvPr>
            <p:cNvSpPr/>
            <p:nvPr/>
          </p:nvSpPr>
          <p:spPr>
            <a:xfrm>
              <a:off x="3848361" y="4988969"/>
              <a:ext cx="1302560" cy="135399"/>
            </a:xfrm>
            <a:custGeom>
              <a:avLst/>
              <a:gdLst>
                <a:gd name="connsiteX0" fmla="*/ 0 w 566589"/>
                <a:gd name="connsiteY0" fmla="*/ 0 h 58896"/>
                <a:gd name="connsiteX1" fmla="*/ 566589 w 566589"/>
                <a:gd name="connsiteY1" fmla="*/ 0 h 58896"/>
                <a:gd name="connsiteX2" fmla="*/ 566589 w 566589"/>
                <a:gd name="connsiteY2" fmla="*/ 58896 h 58896"/>
                <a:gd name="connsiteX3" fmla="*/ 0 w 566589"/>
                <a:gd name="connsiteY3" fmla="*/ 58896 h 58896"/>
              </a:gdLst>
              <a:ahLst/>
              <a:cxnLst>
                <a:cxn ang="0">
                  <a:pos x="connsiteX0" y="connsiteY0"/>
                </a:cxn>
                <a:cxn ang="0">
                  <a:pos x="connsiteX1" y="connsiteY1"/>
                </a:cxn>
                <a:cxn ang="0">
                  <a:pos x="connsiteX2" y="connsiteY2"/>
                </a:cxn>
                <a:cxn ang="0">
                  <a:pos x="connsiteX3" y="connsiteY3"/>
                </a:cxn>
              </a:cxnLst>
              <a:rect l="l" t="t" r="r" b="b"/>
              <a:pathLst>
                <a:path w="566589" h="58896">
                  <a:moveTo>
                    <a:pt x="0" y="0"/>
                  </a:moveTo>
                  <a:lnTo>
                    <a:pt x="566589" y="0"/>
                  </a:lnTo>
                  <a:lnTo>
                    <a:pt x="566589" y="58896"/>
                  </a:lnTo>
                  <a:lnTo>
                    <a:pt x="0" y="58896"/>
                  </a:lnTo>
                  <a:close/>
                </a:path>
              </a:pathLst>
            </a:custGeom>
            <a:solidFill>
              <a:srgbClr val="2C3454"/>
            </a:solidFill>
            <a:ln w="2596"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2A329138-DBB3-B964-65A4-FD0DF63BD719}"/>
                </a:ext>
              </a:extLst>
            </p:cNvPr>
            <p:cNvSpPr/>
            <p:nvPr/>
          </p:nvSpPr>
          <p:spPr>
            <a:xfrm>
              <a:off x="2920254" y="5124427"/>
              <a:ext cx="6338792" cy="229385"/>
            </a:xfrm>
            <a:custGeom>
              <a:avLst/>
              <a:gdLst>
                <a:gd name="connsiteX0" fmla="*/ 0 w 2757255"/>
                <a:gd name="connsiteY0" fmla="*/ 0 h 99778"/>
                <a:gd name="connsiteX1" fmla="*/ 2757256 w 2757255"/>
                <a:gd name="connsiteY1" fmla="*/ 0 h 99778"/>
                <a:gd name="connsiteX2" fmla="*/ 2757256 w 2757255"/>
                <a:gd name="connsiteY2" fmla="*/ 99778 h 99778"/>
                <a:gd name="connsiteX3" fmla="*/ 0 w 2757255"/>
                <a:gd name="connsiteY3" fmla="*/ 99778 h 99778"/>
              </a:gdLst>
              <a:ahLst/>
              <a:cxnLst>
                <a:cxn ang="0">
                  <a:pos x="connsiteX0" y="connsiteY0"/>
                </a:cxn>
                <a:cxn ang="0">
                  <a:pos x="connsiteX1" y="connsiteY1"/>
                </a:cxn>
                <a:cxn ang="0">
                  <a:pos x="connsiteX2" y="connsiteY2"/>
                </a:cxn>
                <a:cxn ang="0">
                  <a:pos x="connsiteX3" y="connsiteY3"/>
                </a:cxn>
              </a:cxnLst>
              <a:rect l="l" t="t" r="r" b="b"/>
              <a:pathLst>
                <a:path w="2757255" h="99778">
                  <a:moveTo>
                    <a:pt x="0" y="0"/>
                  </a:moveTo>
                  <a:lnTo>
                    <a:pt x="2757256" y="0"/>
                  </a:lnTo>
                  <a:lnTo>
                    <a:pt x="2757256" y="99778"/>
                  </a:lnTo>
                  <a:lnTo>
                    <a:pt x="0" y="99778"/>
                  </a:lnTo>
                  <a:close/>
                </a:path>
              </a:pathLst>
            </a:custGeom>
            <a:solidFill>
              <a:srgbClr val="2C3454"/>
            </a:solidFill>
            <a:ln w="2596"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6CEBCE8D-B3EB-93DA-DCAF-73D48EEBAD3A}"/>
                </a:ext>
              </a:extLst>
            </p:cNvPr>
            <p:cNvSpPr/>
            <p:nvPr/>
          </p:nvSpPr>
          <p:spPr>
            <a:xfrm>
              <a:off x="7287273" y="4228218"/>
              <a:ext cx="58869" cy="418981"/>
            </a:xfrm>
            <a:custGeom>
              <a:avLst/>
              <a:gdLst>
                <a:gd name="connsiteX0" fmla="*/ 4067 w 25607"/>
                <a:gd name="connsiteY0" fmla="*/ 181948 h 182249"/>
                <a:gd name="connsiteX1" fmla="*/ 3081 w 25607"/>
                <a:gd name="connsiteY1" fmla="*/ 181948 h 182249"/>
                <a:gd name="connsiteX2" fmla="*/ -34 w 25607"/>
                <a:gd name="connsiteY2" fmla="*/ 176886 h 182249"/>
                <a:gd name="connsiteX3" fmla="*/ -8 w 25607"/>
                <a:gd name="connsiteY3" fmla="*/ 176756 h 182249"/>
                <a:gd name="connsiteX4" fmla="*/ 14216 w 25607"/>
                <a:gd name="connsiteY4" fmla="*/ 4298 h 182249"/>
                <a:gd name="connsiteX5" fmla="*/ 18084 w 25607"/>
                <a:gd name="connsiteY5" fmla="*/ -270 h 182249"/>
                <a:gd name="connsiteX6" fmla="*/ 22548 w 25607"/>
                <a:gd name="connsiteY6" fmla="*/ 2975 h 182249"/>
                <a:gd name="connsiteX7" fmla="*/ 8168 w 25607"/>
                <a:gd name="connsiteY7" fmla="*/ 178755 h 182249"/>
                <a:gd name="connsiteX8" fmla="*/ 4067 w 25607"/>
                <a:gd name="connsiteY8" fmla="*/ 181948 h 18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07" h="182249">
                  <a:moveTo>
                    <a:pt x="4067" y="181948"/>
                  </a:moveTo>
                  <a:cubicBezTo>
                    <a:pt x="3730" y="181974"/>
                    <a:pt x="3418" y="181974"/>
                    <a:pt x="3081" y="181948"/>
                  </a:cubicBezTo>
                  <a:cubicBezTo>
                    <a:pt x="823" y="181403"/>
                    <a:pt x="-579" y="179145"/>
                    <a:pt x="-34" y="176886"/>
                  </a:cubicBezTo>
                  <a:cubicBezTo>
                    <a:pt x="-34" y="176834"/>
                    <a:pt x="-8" y="176808"/>
                    <a:pt x="-8" y="176756"/>
                  </a:cubicBezTo>
                  <a:cubicBezTo>
                    <a:pt x="251" y="175718"/>
                    <a:pt x="25118" y="72487"/>
                    <a:pt x="14216" y="4298"/>
                  </a:cubicBezTo>
                  <a:cubicBezTo>
                    <a:pt x="14034" y="1962"/>
                    <a:pt x="15773" y="-63"/>
                    <a:pt x="18084" y="-270"/>
                  </a:cubicBezTo>
                  <a:cubicBezTo>
                    <a:pt x="20161" y="-426"/>
                    <a:pt x="22055" y="950"/>
                    <a:pt x="22548" y="2975"/>
                  </a:cubicBezTo>
                  <a:cubicBezTo>
                    <a:pt x="33710" y="72851"/>
                    <a:pt x="9207" y="174472"/>
                    <a:pt x="8168" y="178755"/>
                  </a:cubicBezTo>
                  <a:cubicBezTo>
                    <a:pt x="7701" y="180624"/>
                    <a:pt x="6014" y="181948"/>
                    <a:pt x="4067" y="181948"/>
                  </a:cubicBezTo>
                  <a:close/>
                </a:path>
              </a:pathLst>
            </a:custGeom>
            <a:solidFill>
              <a:srgbClr val="2C3454"/>
            </a:solidFill>
            <a:ln w="2596" cap="flat">
              <a:noFill/>
              <a:prstDash val="solid"/>
              <a:miter/>
            </a:ln>
          </p:spPr>
          <p:txBody>
            <a:bodyPr rtlCol="0" anchor="ctr"/>
            <a:lstStyle/>
            <a:p>
              <a:endParaRPr lang="zh-CN" altLang="en-US"/>
            </a:p>
          </p:txBody>
        </p:sp>
      </p:grpSp>
      <p:grpSp>
        <p:nvGrpSpPr>
          <p:cNvPr id="54" name="组合 53">
            <a:extLst>
              <a:ext uri="{FF2B5EF4-FFF2-40B4-BE49-F238E27FC236}">
                <a16:creationId xmlns:a16="http://schemas.microsoft.com/office/drawing/2014/main" id="{5C0C5D0F-6EFA-E524-0117-B97DE1BE9647}"/>
              </a:ext>
            </a:extLst>
          </p:cNvPr>
          <p:cNvGrpSpPr/>
          <p:nvPr/>
        </p:nvGrpSpPr>
        <p:grpSpPr>
          <a:xfrm>
            <a:off x="103491" y="133028"/>
            <a:ext cx="2394602" cy="1868262"/>
            <a:chOff x="4898700" y="2496457"/>
            <a:chExt cx="2394602" cy="1868262"/>
          </a:xfrm>
        </p:grpSpPr>
        <p:sp>
          <p:nvSpPr>
            <p:cNvPr id="55" name="ï$ḻiḋe">
              <a:extLst>
                <a:ext uri="{FF2B5EF4-FFF2-40B4-BE49-F238E27FC236}">
                  <a16:creationId xmlns:a16="http://schemas.microsoft.com/office/drawing/2014/main" id="{4D59F51A-38CE-A304-C6A2-C16392287246}"/>
                </a:ext>
              </a:extLst>
            </p:cNvPr>
            <p:cNvSpPr/>
            <p:nvPr/>
          </p:nvSpPr>
          <p:spPr bwMode="auto">
            <a:xfrm>
              <a:off x="4988794" y="4359977"/>
              <a:ext cx="80610" cy="4742"/>
            </a:xfrm>
            <a:prstGeom prst="rect">
              <a:avLst/>
            </a:prstGeom>
            <a:solidFill>
              <a:srgbClr val="212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îsľïdê">
              <a:extLst>
                <a:ext uri="{FF2B5EF4-FFF2-40B4-BE49-F238E27FC236}">
                  <a16:creationId xmlns:a16="http://schemas.microsoft.com/office/drawing/2014/main" id="{FFC63DC7-D8E0-EF08-AC46-7CF84303983B}"/>
                </a:ext>
              </a:extLst>
            </p:cNvPr>
            <p:cNvSpPr/>
            <p:nvPr/>
          </p:nvSpPr>
          <p:spPr bwMode="auto">
            <a:xfrm>
              <a:off x="5090743" y="4359977"/>
              <a:ext cx="2202559" cy="4742"/>
            </a:xfrm>
            <a:prstGeom prst="rect">
              <a:avLst/>
            </a:prstGeom>
            <a:solidFill>
              <a:srgbClr val="212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íṣḻíde">
              <a:extLst>
                <a:ext uri="{FF2B5EF4-FFF2-40B4-BE49-F238E27FC236}">
                  <a16:creationId xmlns:a16="http://schemas.microsoft.com/office/drawing/2014/main" id="{1ED09DB0-59AF-5BF9-91E6-0C00F891A1B4}"/>
                </a:ext>
              </a:extLst>
            </p:cNvPr>
            <p:cNvSpPr/>
            <p:nvPr/>
          </p:nvSpPr>
          <p:spPr bwMode="auto">
            <a:xfrm>
              <a:off x="5244850" y="3048875"/>
              <a:ext cx="1884860" cy="1100093"/>
            </a:xfrm>
            <a:custGeom>
              <a:avLst/>
              <a:gdLst>
                <a:gd name="T0" fmla="*/ 329 w 333"/>
                <a:gd name="T1" fmla="*/ 194 h 194"/>
                <a:gd name="T2" fmla="*/ 4 w 333"/>
                <a:gd name="T3" fmla="*/ 194 h 194"/>
                <a:gd name="T4" fmla="*/ 0 w 333"/>
                <a:gd name="T5" fmla="*/ 191 h 194"/>
                <a:gd name="T6" fmla="*/ 0 w 333"/>
                <a:gd name="T7" fmla="*/ 4 h 194"/>
                <a:gd name="T8" fmla="*/ 4 w 333"/>
                <a:gd name="T9" fmla="*/ 0 h 194"/>
                <a:gd name="T10" fmla="*/ 329 w 333"/>
                <a:gd name="T11" fmla="*/ 0 h 194"/>
                <a:gd name="T12" fmla="*/ 333 w 333"/>
                <a:gd name="T13" fmla="*/ 4 h 194"/>
                <a:gd name="T14" fmla="*/ 333 w 333"/>
                <a:gd name="T15" fmla="*/ 191 h 194"/>
                <a:gd name="T16" fmla="*/ 329 w 333"/>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194">
                  <a:moveTo>
                    <a:pt x="329" y="194"/>
                  </a:moveTo>
                  <a:cubicBezTo>
                    <a:pt x="4" y="194"/>
                    <a:pt x="4" y="194"/>
                    <a:pt x="4" y="194"/>
                  </a:cubicBezTo>
                  <a:cubicBezTo>
                    <a:pt x="2" y="194"/>
                    <a:pt x="0" y="193"/>
                    <a:pt x="0" y="191"/>
                  </a:cubicBezTo>
                  <a:cubicBezTo>
                    <a:pt x="0" y="4"/>
                    <a:pt x="0" y="4"/>
                    <a:pt x="0" y="4"/>
                  </a:cubicBezTo>
                  <a:cubicBezTo>
                    <a:pt x="0" y="2"/>
                    <a:pt x="2" y="0"/>
                    <a:pt x="4" y="0"/>
                  </a:cubicBezTo>
                  <a:cubicBezTo>
                    <a:pt x="329" y="0"/>
                    <a:pt x="329" y="0"/>
                    <a:pt x="329" y="0"/>
                  </a:cubicBezTo>
                  <a:cubicBezTo>
                    <a:pt x="331" y="0"/>
                    <a:pt x="333" y="2"/>
                    <a:pt x="333" y="4"/>
                  </a:cubicBezTo>
                  <a:cubicBezTo>
                    <a:pt x="333" y="191"/>
                    <a:pt x="333" y="191"/>
                    <a:pt x="333" y="191"/>
                  </a:cubicBezTo>
                  <a:cubicBezTo>
                    <a:pt x="333" y="193"/>
                    <a:pt x="331" y="194"/>
                    <a:pt x="329" y="194"/>
                  </a:cubicBezTo>
                  <a:close/>
                </a:path>
              </a:pathLst>
            </a:custGeom>
            <a:solidFill>
              <a:srgbClr val="1F26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íṩļiḑe">
              <a:extLst>
                <a:ext uri="{FF2B5EF4-FFF2-40B4-BE49-F238E27FC236}">
                  <a16:creationId xmlns:a16="http://schemas.microsoft.com/office/drawing/2014/main" id="{08A5D790-1AF1-92EC-E088-5F1DBAA33908}"/>
                </a:ext>
              </a:extLst>
            </p:cNvPr>
            <p:cNvSpPr/>
            <p:nvPr/>
          </p:nvSpPr>
          <p:spPr bwMode="auto">
            <a:xfrm>
              <a:off x="6013019" y="3285964"/>
              <a:ext cx="1202043" cy="903310"/>
            </a:xfrm>
            <a:custGeom>
              <a:avLst/>
              <a:gdLst>
                <a:gd name="T0" fmla="*/ 201 w 212"/>
                <a:gd name="T1" fmla="*/ 159 h 159"/>
                <a:gd name="T2" fmla="*/ 11 w 212"/>
                <a:gd name="T3" fmla="*/ 159 h 159"/>
                <a:gd name="T4" fmla="*/ 0 w 212"/>
                <a:gd name="T5" fmla="*/ 148 h 159"/>
                <a:gd name="T6" fmla="*/ 0 w 212"/>
                <a:gd name="T7" fmla="*/ 11 h 159"/>
                <a:gd name="T8" fmla="*/ 11 w 212"/>
                <a:gd name="T9" fmla="*/ 0 h 159"/>
                <a:gd name="T10" fmla="*/ 201 w 212"/>
                <a:gd name="T11" fmla="*/ 0 h 159"/>
                <a:gd name="T12" fmla="*/ 212 w 212"/>
                <a:gd name="T13" fmla="*/ 11 h 159"/>
                <a:gd name="T14" fmla="*/ 212 w 212"/>
                <a:gd name="T15" fmla="*/ 148 h 159"/>
                <a:gd name="T16" fmla="*/ 201 w 212"/>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59">
                  <a:moveTo>
                    <a:pt x="201" y="159"/>
                  </a:moveTo>
                  <a:cubicBezTo>
                    <a:pt x="11" y="159"/>
                    <a:pt x="11" y="159"/>
                    <a:pt x="11" y="159"/>
                  </a:cubicBezTo>
                  <a:cubicBezTo>
                    <a:pt x="5" y="159"/>
                    <a:pt x="0" y="154"/>
                    <a:pt x="0" y="148"/>
                  </a:cubicBezTo>
                  <a:cubicBezTo>
                    <a:pt x="0" y="11"/>
                    <a:pt x="0" y="11"/>
                    <a:pt x="0" y="11"/>
                  </a:cubicBezTo>
                  <a:cubicBezTo>
                    <a:pt x="0" y="5"/>
                    <a:pt x="5" y="0"/>
                    <a:pt x="11" y="0"/>
                  </a:cubicBezTo>
                  <a:cubicBezTo>
                    <a:pt x="201" y="0"/>
                    <a:pt x="201" y="0"/>
                    <a:pt x="201" y="0"/>
                  </a:cubicBezTo>
                  <a:cubicBezTo>
                    <a:pt x="207" y="0"/>
                    <a:pt x="212" y="5"/>
                    <a:pt x="212" y="11"/>
                  </a:cubicBezTo>
                  <a:cubicBezTo>
                    <a:pt x="212" y="148"/>
                    <a:pt x="212" y="148"/>
                    <a:pt x="212" y="148"/>
                  </a:cubicBezTo>
                  <a:cubicBezTo>
                    <a:pt x="212" y="154"/>
                    <a:pt x="207" y="159"/>
                    <a:pt x="201" y="159"/>
                  </a:cubicBezTo>
                  <a:close/>
                </a:path>
              </a:pathLst>
            </a:custGeom>
            <a:solidFill>
              <a:srgbClr val="1A1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íSḻiḑe">
              <a:extLst>
                <a:ext uri="{FF2B5EF4-FFF2-40B4-BE49-F238E27FC236}">
                  <a16:creationId xmlns:a16="http://schemas.microsoft.com/office/drawing/2014/main" id="{F7DBF4B4-78A8-11DB-CF63-308878847CD9}"/>
                </a:ext>
              </a:extLst>
            </p:cNvPr>
            <p:cNvSpPr/>
            <p:nvPr/>
          </p:nvSpPr>
          <p:spPr bwMode="auto">
            <a:xfrm>
              <a:off x="6008277" y="3281223"/>
              <a:ext cx="1206785" cy="908052"/>
            </a:xfrm>
            <a:custGeom>
              <a:avLst/>
              <a:gdLst>
                <a:gd name="T0" fmla="*/ 202 w 213"/>
                <a:gd name="T1" fmla="*/ 160 h 160"/>
                <a:gd name="T2" fmla="*/ 12 w 213"/>
                <a:gd name="T3" fmla="*/ 160 h 160"/>
                <a:gd name="T4" fmla="*/ 0 w 213"/>
                <a:gd name="T5" fmla="*/ 149 h 160"/>
                <a:gd name="T6" fmla="*/ 0 w 213"/>
                <a:gd name="T7" fmla="*/ 12 h 160"/>
                <a:gd name="T8" fmla="*/ 12 w 213"/>
                <a:gd name="T9" fmla="*/ 0 h 160"/>
                <a:gd name="T10" fmla="*/ 202 w 213"/>
                <a:gd name="T11" fmla="*/ 0 h 160"/>
                <a:gd name="T12" fmla="*/ 213 w 213"/>
                <a:gd name="T13" fmla="*/ 12 h 160"/>
                <a:gd name="T14" fmla="*/ 213 w 213"/>
                <a:gd name="T15" fmla="*/ 149 h 160"/>
                <a:gd name="T16" fmla="*/ 202 w 213"/>
                <a:gd name="T17" fmla="*/ 160 h 160"/>
                <a:gd name="T18" fmla="*/ 12 w 213"/>
                <a:gd name="T19" fmla="*/ 1 h 160"/>
                <a:gd name="T20" fmla="*/ 1 w 213"/>
                <a:gd name="T21" fmla="*/ 12 h 160"/>
                <a:gd name="T22" fmla="*/ 1 w 213"/>
                <a:gd name="T23" fmla="*/ 149 h 160"/>
                <a:gd name="T24" fmla="*/ 12 w 213"/>
                <a:gd name="T25" fmla="*/ 159 h 160"/>
                <a:gd name="T26" fmla="*/ 202 w 213"/>
                <a:gd name="T27" fmla="*/ 159 h 160"/>
                <a:gd name="T28" fmla="*/ 213 w 213"/>
                <a:gd name="T29" fmla="*/ 149 h 160"/>
                <a:gd name="T30" fmla="*/ 213 w 213"/>
                <a:gd name="T31" fmla="*/ 12 h 160"/>
                <a:gd name="T32" fmla="*/ 202 w 213"/>
                <a:gd name="T33" fmla="*/ 1 h 160"/>
                <a:gd name="T34" fmla="*/ 12 w 213"/>
                <a:gd name="T3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60">
                  <a:moveTo>
                    <a:pt x="202" y="160"/>
                  </a:moveTo>
                  <a:cubicBezTo>
                    <a:pt x="12" y="160"/>
                    <a:pt x="12" y="160"/>
                    <a:pt x="12" y="160"/>
                  </a:cubicBezTo>
                  <a:cubicBezTo>
                    <a:pt x="5" y="160"/>
                    <a:pt x="0" y="155"/>
                    <a:pt x="0" y="149"/>
                  </a:cubicBezTo>
                  <a:cubicBezTo>
                    <a:pt x="0" y="12"/>
                    <a:pt x="0" y="12"/>
                    <a:pt x="0" y="12"/>
                  </a:cubicBezTo>
                  <a:cubicBezTo>
                    <a:pt x="0" y="6"/>
                    <a:pt x="5" y="0"/>
                    <a:pt x="12" y="0"/>
                  </a:cubicBezTo>
                  <a:cubicBezTo>
                    <a:pt x="202" y="0"/>
                    <a:pt x="202" y="0"/>
                    <a:pt x="202" y="0"/>
                  </a:cubicBezTo>
                  <a:cubicBezTo>
                    <a:pt x="208" y="0"/>
                    <a:pt x="213" y="6"/>
                    <a:pt x="213" y="12"/>
                  </a:cubicBezTo>
                  <a:cubicBezTo>
                    <a:pt x="213" y="149"/>
                    <a:pt x="213" y="149"/>
                    <a:pt x="213" y="149"/>
                  </a:cubicBezTo>
                  <a:cubicBezTo>
                    <a:pt x="213" y="155"/>
                    <a:pt x="208" y="160"/>
                    <a:pt x="202" y="160"/>
                  </a:cubicBezTo>
                  <a:close/>
                  <a:moveTo>
                    <a:pt x="12" y="1"/>
                  </a:moveTo>
                  <a:cubicBezTo>
                    <a:pt x="6" y="1"/>
                    <a:pt x="1" y="6"/>
                    <a:pt x="1" y="12"/>
                  </a:cubicBezTo>
                  <a:cubicBezTo>
                    <a:pt x="1" y="149"/>
                    <a:pt x="1" y="149"/>
                    <a:pt x="1" y="149"/>
                  </a:cubicBezTo>
                  <a:cubicBezTo>
                    <a:pt x="1" y="154"/>
                    <a:pt x="6" y="159"/>
                    <a:pt x="12" y="159"/>
                  </a:cubicBezTo>
                  <a:cubicBezTo>
                    <a:pt x="202" y="159"/>
                    <a:pt x="202" y="159"/>
                    <a:pt x="202" y="159"/>
                  </a:cubicBezTo>
                  <a:cubicBezTo>
                    <a:pt x="208" y="159"/>
                    <a:pt x="213" y="154"/>
                    <a:pt x="213" y="149"/>
                  </a:cubicBezTo>
                  <a:cubicBezTo>
                    <a:pt x="213" y="12"/>
                    <a:pt x="213" y="12"/>
                    <a:pt x="213" y="12"/>
                  </a:cubicBezTo>
                  <a:cubicBezTo>
                    <a:pt x="213" y="6"/>
                    <a:pt x="208" y="1"/>
                    <a:pt x="202" y="1"/>
                  </a:cubicBezTo>
                  <a:lnTo>
                    <a:pt x="12"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îṥḻïḍé">
              <a:extLst>
                <a:ext uri="{FF2B5EF4-FFF2-40B4-BE49-F238E27FC236}">
                  <a16:creationId xmlns:a16="http://schemas.microsoft.com/office/drawing/2014/main" id="{CE158CDC-AF8B-C506-B9BB-1ABF1343C95A}"/>
                </a:ext>
              </a:extLst>
            </p:cNvPr>
            <p:cNvSpPr/>
            <p:nvPr/>
          </p:nvSpPr>
          <p:spPr bwMode="auto">
            <a:xfrm>
              <a:off x="6041470" y="3319157"/>
              <a:ext cx="1133286" cy="829812"/>
            </a:xfrm>
            <a:custGeom>
              <a:avLst/>
              <a:gdLst>
                <a:gd name="T0" fmla="*/ 190 w 200"/>
                <a:gd name="T1" fmla="*/ 146 h 146"/>
                <a:gd name="T2" fmla="*/ 10 w 200"/>
                <a:gd name="T3" fmla="*/ 146 h 146"/>
                <a:gd name="T4" fmla="*/ 0 w 200"/>
                <a:gd name="T5" fmla="*/ 136 h 146"/>
                <a:gd name="T6" fmla="*/ 0 w 200"/>
                <a:gd name="T7" fmla="*/ 10 h 146"/>
                <a:gd name="T8" fmla="*/ 10 w 200"/>
                <a:gd name="T9" fmla="*/ 0 h 146"/>
                <a:gd name="T10" fmla="*/ 190 w 200"/>
                <a:gd name="T11" fmla="*/ 0 h 146"/>
                <a:gd name="T12" fmla="*/ 200 w 200"/>
                <a:gd name="T13" fmla="*/ 10 h 146"/>
                <a:gd name="T14" fmla="*/ 200 w 200"/>
                <a:gd name="T15" fmla="*/ 136 h 146"/>
                <a:gd name="T16" fmla="*/ 190 w 200"/>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46">
                  <a:moveTo>
                    <a:pt x="190" y="146"/>
                  </a:moveTo>
                  <a:cubicBezTo>
                    <a:pt x="10" y="146"/>
                    <a:pt x="10" y="146"/>
                    <a:pt x="10" y="146"/>
                  </a:cubicBezTo>
                  <a:cubicBezTo>
                    <a:pt x="4" y="146"/>
                    <a:pt x="0" y="142"/>
                    <a:pt x="0" y="136"/>
                  </a:cubicBezTo>
                  <a:cubicBezTo>
                    <a:pt x="0" y="10"/>
                    <a:pt x="0" y="10"/>
                    <a:pt x="0" y="10"/>
                  </a:cubicBezTo>
                  <a:cubicBezTo>
                    <a:pt x="0" y="5"/>
                    <a:pt x="4" y="0"/>
                    <a:pt x="10" y="0"/>
                  </a:cubicBezTo>
                  <a:cubicBezTo>
                    <a:pt x="190" y="0"/>
                    <a:pt x="190" y="0"/>
                    <a:pt x="190" y="0"/>
                  </a:cubicBezTo>
                  <a:cubicBezTo>
                    <a:pt x="196" y="0"/>
                    <a:pt x="200" y="5"/>
                    <a:pt x="200" y="10"/>
                  </a:cubicBezTo>
                  <a:cubicBezTo>
                    <a:pt x="200" y="136"/>
                    <a:pt x="200" y="136"/>
                    <a:pt x="200" y="136"/>
                  </a:cubicBezTo>
                  <a:cubicBezTo>
                    <a:pt x="200" y="142"/>
                    <a:pt x="196" y="146"/>
                    <a:pt x="190" y="146"/>
                  </a:cubicBezTo>
                  <a:close/>
                </a:path>
              </a:pathLst>
            </a:custGeom>
            <a:solidFill>
              <a:srgbClr val="E7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iṣlïdê">
              <a:extLst>
                <a:ext uri="{FF2B5EF4-FFF2-40B4-BE49-F238E27FC236}">
                  <a16:creationId xmlns:a16="http://schemas.microsoft.com/office/drawing/2014/main" id="{6B51E355-3519-2510-6433-88A1B8ACE263}"/>
                </a:ext>
              </a:extLst>
            </p:cNvPr>
            <p:cNvSpPr/>
            <p:nvPr/>
          </p:nvSpPr>
          <p:spPr bwMode="auto">
            <a:xfrm>
              <a:off x="5906330" y="2973007"/>
              <a:ext cx="974437" cy="170704"/>
            </a:xfrm>
            <a:custGeom>
              <a:avLst/>
              <a:gdLst>
                <a:gd name="T0" fmla="*/ 157 w 172"/>
                <a:gd name="T1" fmla="*/ 30 h 30"/>
                <a:gd name="T2" fmla="*/ 15 w 172"/>
                <a:gd name="T3" fmla="*/ 30 h 30"/>
                <a:gd name="T4" fmla="*/ 0 w 172"/>
                <a:gd name="T5" fmla="*/ 15 h 30"/>
                <a:gd name="T6" fmla="*/ 0 w 172"/>
                <a:gd name="T7" fmla="*/ 15 h 30"/>
                <a:gd name="T8" fmla="*/ 15 w 172"/>
                <a:gd name="T9" fmla="*/ 0 h 30"/>
                <a:gd name="T10" fmla="*/ 157 w 172"/>
                <a:gd name="T11" fmla="*/ 0 h 30"/>
                <a:gd name="T12" fmla="*/ 172 w 172"/>
                <a:gd name="T13" fmla="*/ 15 h 30"/>
                <a:gd name="T14" fmla="*/ 172 w 172"/>
                <a:gd name="T15" fmla="*/ 15 h 30"/>
                <a:gd name="T16" fmla="*/ 157 w 17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0">
                  <a:moveTo>
                    <a:pt x="157" y="30"/>
                  </a:moveTo>
                  <a:cubicBezTo>
                    <a:pt x="15" y="30"/>
                    <a:pt x="15" y="30"/>
                    <a:pt x="15" y="30"/>
                  </a:cubicBezTo>
                  <a:cubicBezTo>
                    <a:pt x="6" y="30"/>
                    <a:pt x="0" y="23"/>
                    <a:pt x="0" y="15"/>
                  </a:cubicBezTo>
                  <a:cubicBezTo>
                    <a:pt x="0" y="15"/>
                    <a:pt x="0" y="15"/>
                    <a:pt x="0" y="15"/>
                  </a:cubicBezTo>
                  <a:cubicBezTo>
                    <a:pt x="0" y="7"/>
                    <a:pt x="6" y="0"/>
                    <a:pt x="15" y="0"/>
                  </a:cubicBezTo>
                  <a:cubicBezTo>
                    <a:pt x="157" y="0"/>
                    <a:pt x="157" y="0"/>
                    <a:pt x="157" y="0"/>
                  </a:cubicBezTo>
                  <a:cubicBezTo>
                    <a:pt x="165" y="0"/>
                    <a:pt x="172" y="7"/>
                    <a:pt x="172" y="15"/>
                  </a:cubicBezTo>
                  <a:cubicBezTo>
                    <a:pt x="172" y="15"/>
                    <a:pt x="172" y="15"/>
                    <a:pt x="172" y="15"/>
                  </a:cubicBezTo>
                  <a:cubicBezTo>
                    <a:pt x="172" y="23"/>
                    <a:pt x="165" y="30"/>
                    <a:pt x="157" y="30"/>
                  </a:cubicBezTo>
                  <a:close/>
                </a:path>
              </a:pathLst>
            </a:custGeom>
            <a:solidFill>
              <a:srgbClr val="E7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íślîḑè">
              <a:extLst>
                <a:ext uri="{FF2B5EF4-FFF2-40B4-BE49-F238E27FC236}">
                  <a16:creationId xmlns:a16="http://schemas.microsoft.com/office/drawing/2014/main" id="{1BEFBFE8-67E4-9314-A0D2-8297A28FCBDC}"/>
                </a:ext>
              </a:extLst>
            </p:cNvPr>
            <p:cNvSpPr/>
            <p:nvPr/>
          </p:nvSpPr>
          <p:spPr bwMode="auto">
            <a:xfrm>
              <a:off x="6665015" y="2973007"/>
              <a:ext cx="215752" cy="170704"/>
            </a:xfrm>
            <a:custGeom>
              <a:avLst/>
              <a:gdLst>
                <a:gd name="T0" fmla="*/ 0 w 38"/>
                <a:gd name="T1" fmla="*/ 30 h 30"/>
                <a:gd name="T2" fmla="*/ 23 w 38"/>
                <a:gd name="T3" fmla="*/ 30 h 30"/>
                <a:gd name="T4" fmla="*/ 38 w 38"/>
                <a:gd name="T5" fmla="*/ 15 h 30"/>
                <a:gd name="T6" fmla="*/ 38 w 38"/>
                <a:gd name="T7" fmla="*/ 15 h 30"/>
                <a:gd name="T8" fmla="*/ 23 w 38"/>
                <a:gd name="T9" fmla="*/ 0 h 30"/>
                <a:gd name="T10" fmla="*/ 0 w 38"/>
                <a:gd name="T11" fmla="*/ 0 h 30"/>
                <a:gd name="T12" fmla="*/ 0 w 38"/>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8" h="30">
                  <a:moveTo>
                    <a:pt x="0" y="30"/>
                  </a:moveTo>
                  <a:cubicBezTo>
                    <a:pt x="23" y="30"/>
                    <a:pt x="23" y="30"/>
                    <a:pt x="23" y="30"/>
                  </a:cubicBezTo>
                  <a:cubicBezTo>
                    <a:pt x="31" y="30"/>
                    <a:pt x="38" y="23"/>
                    <a:pt x="38" y="15"/>
                  </a:cubicBezTo>
                  <a:cubicBezTo>
                    <a:pt x="38" y="15"/>
                    <a:pt x="38" y="15"/>
                    <a:pt x="38" y="15"/>
                  </a:cubicBezTo>
                  <a:cubicBezTo>
                    <a:pt x="38" y="7"/>
                    <a:pt x="31" y="0"/>
                    <a:pt x="23" y="0"/>
                  </a:cubicBezTo>
                  <a:cubicBezTo>
                    <a:pt x="0" y="0"/>
                    <a:pt x="0" y="0"/>
                    <a:pt x="0" y="0"/>
                  </a:cubicBezTo>
                  <a:lnTo>
                    <a:pt x="0" y="30"/>
                  </a:lnTo>
                  <a:close/>
                </a:path>
              </a:pathLst>
            </a:custGeom>
            <a:solidFill>
              <a:srgbClr val="4F8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îŝ1ïḑè">
              <a:extLst>
                <a:ext uri="{FF2B5EF4-FFF2-40B4-BE49-F238E27FC236}">
                  <a16:creationId xmlns:a16="http://schemas.microsoft.com/office/drawing/2014/main" id="{6007F6CB-2E8A-C960-533F-987816389128}"/>
                </a:ext>
              </a:extLst>
            </p:cNvPr>
            <p:cNvSpPr/>
            <p:nvPr/>
          </p:nvSpPr>
          <p:spPr bwMode="auto">
            <a:xfrm>
              <a:off x="6717175" y="3008569"/>
              <a:ext cx="82982" cy="78240"/>
            </a:xfrm>
            <a:custGeom>
              <a:avLst/>
              <a:gdLst>
                <a:gd name="T0" fmla="*/ 8 w 15"/>
                <a:gd name="T1" fmla="*/ 14 h 14"/>
                <a:gd name="T2" fmla="*/ 0 w 15"/>
                <a:gd name="T3" fmla="*/ 7 h 14"/>
                <a:gd name="T4" fmla="*/ 8 w 15"/>
                <a:gd name="T5" fmla="*/ 0 h 14"/>
                <a:gd name="T6" fmla="*/ 15 w 15"/>
                <a:gd name="T7" fmla="*/ 7 h 14"/>
                <a:gd name="T8" fmla="*/ 8 w 15"/>
                <a:gd name="T9" fmla="*/ 14 h 14"/>
                <a:gd name="T10" fmla="*/ 8 w 15"/>
                <a:gd name="T11" fmla="*/ 1 h 14"/>
                <a:gd name="T12" fmla="*/ 2 w 15"/>
                <a:gd name="T13" fmla="*/ 7 h 14"/>
                <a:gd name="T14" fmla="*/ 8 w 15"/>
                <a:gd name="T15" fmla="*/ 13 h 14"/>
                <a:gd name="T16" fmla="*/ 14 w 15"/>
                <a:gd name="T17" fmla="*/ 7 h 14"/>
                <a:gd name="T18" fmla="*/ 8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8" y="14"/>
                  </a:moveTo>
                  <a:cubicBezTo>
                    <a:pt x="4" y="14"/>
                    <a:pt x="0" y="11"/>
                    <a:pt x="0" y="7"/>
                  </a:cubicBezTo>
                  <a:cubicBezTo>
                    <a:pt x="0" y="3"/>
                    <a:pt x="4" y="0"/>
                    <a:pt x="8" y="0"/>
                  </a:cubicBezTo>
                  <a:cubicBezTo>
                    <a:pt x="12" y="0"/>
                    <a:pt x="15" y="3"/>
                    <a:pt x="15" y="7"/>
                  </a:cubicBezTo>
                  <a:cubicBezTo>
                    <a:pt x="15" y="11"/>
                    <a:pt x="12" y="14"/>
                    <a:pt x="8" y="14"/>
                  </a:cubicBezTo>
                  <a:close/>
                  <a:moveTo>
                    <a:pt x="8" y="1"/>
                  </a:moveTo>
                  <a:cubicBezTo>
                    <a:pt x="5" y="1"/>
                    <a:pt x="2" y="4"/>
                    <a:pt x="2" y="7"/>
                  </a:cubicBezTo>
                  <a:cubicBezTo>
                    <a:pt x="2" y="10"/>
                    <a:pt x="5" y="13"/>
                    <a:pt x="8" y="13"/>
                  </a:cubicBezTo>
                  <a:cubicBezTo>
                    <a:pt x="11" y="13"/>
                    <a:pt x="14" y="10"/>
                    <a:pt x="14" y="7"/>
                  </a:cubicBezTo>
                  <a:cubicBezTo>
                    <a:pt x="14" y="4"/>
                    <a:pt x="11" y="1"/>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iṣļïďe">
              <a:extLst>
                <a:ext uri="{FF2B5EF4-FFF2-40B4-BE49-F238E27FC236}">
                  <a16:creationId xmlns:a16="http://schemas.microsoft.com/office/drawing/2014/main" id="{0CD2FC4A-C9BC-196B-C57A-F149911ECB1A}"/>
                </a:ext>
              </a:extLst>
            </p:cNvPr>
            <p:cNvSpPr/>
            <p:nvPr/>
          </p:nvSpPr>
          <p:spPr bwMode="auto">
            <a:xfrm>
              <a:off x="6778818" y="3070213"/>
              <a:ext cx="45048" cy="52160"/>
            </a:xfrm>
            <a:custGeom>
              <a:avLst/>
              <a:gdLst>
                <a:gd name="T0" fmla="*/ 6 w 8"/>
                <a:gd name="T1" fmla="*/ 8 h 9"/>
                <a:gd name="T2" fmla="*/ 0 w 8"/>
                <a:gd name="T3" fmla="*/ 2 h 9"/>
                <a:gd name="T4" fmla="*/ 0 w 8"/>
                <a:gd name="T5" fmla="*/ 1 h 9"/>
                <a:gd name="T6" fmla="*/ 2 w 8"/>
                <a:gd name="T7" fmla="*/ 0 h 9"/>
                <a:gd name="T8" fmla="*/ 2 w 8"/>
                <a:gd name="T9" fmla="*/ 0 h 9"/>
                <a:gd name="T10" fmla="*/ 8 w 8"/>
                <a:gd name="T11" fmla="*/ 7 h 9"/>
                <a:gd name="T12" fmla="*/ 8 w 8"/>
                <a:gd name="T13" fmla="*/ 7 h 9"/>
                <a:gd name="T14" fmla="*/ 6 w 8"/>
                <a:gd name="T15" fmla="*/ 9 h 9"/>
                <a:gd name="T16" fmla="*/ 6 w 8"/>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8"/>
                  </a:moveTo>
                  <a:cubicBezTo>
                    <a:pt x="0" y="2"/>
                    <a:pt x="0" y="2"/>
                    <a:pt x="0" y="2"/>
                  </a:cubicBezTo>
                  <a:cubicBezTo>
                    <a:pt x="0" y="2"/>
                    <a:pt x="0" y="2"/>
                    <a:pt x="0" y="1"/>
                  </a:cubicBezTo>
                  <a:cubicBezTo>
                    <a:pt x="2" y="0"/>
                    <a:pt x="2" y="0"/>
                    <a:pt x="2" y="0"/>
                  </a:cubicBezTo>
                  <a:cubicBezTo>
                    <a:pt x="2" y="0"/>
                    <a:pt x="2" y="0"/>
                    <a:pt x="2" y="0"/>
                  </a:cubicBezTo>
                  <a:cubicBezTo>
                    <a:pt x="8" y="7"/>
                    <a:pt x="8" y="7"/>
                    <a:pt x="8" y="7"/>
                  </a:cubicBezTo>
                  <a:cubicBezTo>
                    <a:pt x="8" y="7"/>
                    <a:pt x="8" y="7"/>
                    <a:pt x="8" y="7"/>
                  </a:cubicBezTo>
                  <a:cubicBezTo>
                    <a:pt x="6" y="9"/>
                    <a:pt x="6" y="9"/>
                    <a:pt x="6" y="9"/>
                  </a:cubicBezTo>
                  <a:cubicBezTo>
                    <a:pt x="6" y="9"/>
                    <a:pt x="6" y="9"/>
                    <a:pt x="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iṡľíḍè">
              <a:extLst>
                <a:ext uri="{FF2B5EF4-FFF2-40B4-BE49-F238E27FC236}">
                  <a16:creationId xmlns:a16="http://schemas.microsoft.com/office/drawing/2014/main" id="{717C073B-9C57-5506-D6EA-9882B022DB68}"/>
                </a:ext>
              </a:extLst>
            </p:cNvPr>
            <p:cNvSpPr/>
            <p:nvPr/>
          </p:nvSpPr>
          <p:spPr bwMode="auto">
            <a:xfrm>
              <a:off x="5261447" y="2826012"/>
              <a:ext cx="542935" cy="924647"/>
            </a:xfrm>
            <a:custGeom>
              <a:avLst/>
              <a:gdLst>
                <a:gd name="T0" fmla="*/ 89 w 96"/>
                <a:gd name="T1" fmla="*/ 163 h 163"/>
                <a:gd name="T2" fmla="*/ 7 w 96"/>
                <a:gd name="T3" fmla="*/ 163 h 163"/>
                <a:gd name="T4" fmla="*/ 0 w 96"/>
                <a:gd name="T5" fmla="*/ 155 h 163"/>
                <a:gd name="T6" fmla="*/ 0 w 96"/>
                <a:gd name="T7" fmla="*/ 7 h 163"/>
                <a:gd name="T8" fmla="*/ 7 w 96"/>
                <a:gd name="T9" fmla="*/ 0 h 163"/>
                <a:gd name="T10" fmla="*/ 89 w 96"/>
                <a:gd name="T11" fmla="*/ 0 h 163"/>
                <a:gd name="T12" fmla="*/ 96 w 96"/>
                <a:gd name="T13" fmla="*/ 7 h 163"/>
                <a:gd name="T14" fmla="*/ 96 w 96"/>
                <a:gd name="T15" fmla="*/ 155 h 163"/>
                <a:gd name="T16" fmla="*/ 89 w 96"/>
                <a:gd name="T1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63">
                  <a:moveTo>
                    <a:pt x="89" y="163"/>
                  </a:moveTo>
                  <a:cubicBezTo>
                    <a:pt x="7" y="163"/>
                    <a:pt x="7" y="163"/>
                    <a:pt x="7" y="163"/>
                  </a:cubicBezTo>
                  <a:cubicBezTo>
                    <a:pt x="3" y="163"/>
                    <a:pt x="0" y="159"/>
                    <a:pt x="0" y="155"/>
                  </a:cubicBezTo>
                  <a:cubicBezTo>
                    <a:pt x="0" y="7"/>
                    <a:pt x="0" y="7"/>
                    <a:pt x="0" y="7"/>
                  </a:cubicBezTo>
                  <a:cubicBezTo>
                    <a:pt x="0" y="3"/>
                    <a:pt x="3" y="0"/>
                    <a:pt x="7" y="0"/>
                  </a:cubicBezTo>
                  <a:cubicBezTo>
                    <a:pt x="89" y="0"/>
                    <a:pt x="89" y="0"/>
                    <a:pt x="89" y="0"/>
                  </a:cubicBezTo>
                  <a:cubicBezTo>
                    <a:pt x="93" y="0"/>
                    <a:pt x="96" y="3"/>
                    <a:pt x="96" y="7"/>
                  </a:cubicBezTo>
                  <a:cubicBezTo>
                    <a:pt x="96" y="155"/>
                    <a:pt x="96" y="155"/>
                    <a:pt x="96" y="155"/>
                  </a:cubicBezTo>
                  <a:cubicBezTo>
                    <a:pt x="96" y="159"/>
                    <a:pt x="93" y="163"/>
                    <a:pt x="89" y="163"/>
                  </a:cubicBezTo>
                  <a:close/>
                </a:path>
              </a:pathLst>
            </a:custGeom>
            <a:solidFill>
              <a:srgbClr val="336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ṥlídè">
              <a:extLst>
                <a:ext uri="{FF2B5EF4-FFF2-40B4-BE49-F238E27FC236}">
                  <a16:creationId xmlns:a16="http://schemas.microsoft.com/office/drawing/2014/main" id="{F4D8522B-ADB3-C8EB-EC7F-6AAEFDD1F11B}"/>
                </a:ext>
              </a:extLst>
            </p:cNvPr>
            <p:cNvSpPr/>
            <p:nvPr/>
          </p:nvSpPr>
          <p:spPr bwMode="auto">
            <a:xfrm>
              <a:off x="5282784" y="2859204"/>
              <a:ext cx="500259" cy="858262"/>
            </a:xfrm>
            <a:custGeom>
              <a:avLst/>
              <a:gdLst>
                <a:gd name="T0" fmla="*/ 82 w 88"/>
                <a:gd name="T1" fmla="*/ 151 h 151"/>
                <a:gd name="T2" fmla="*/ 7 w 88"/>
                <a:gd name="T3" fmla="*/ 151 h 151"/>
                <a:gd name="T4" fmla="*/ 0 w 88"/>
                <a:gd name="T5" fmla="*/ 144 h 151"/>
                <a:gd name="T6" fmla="*/ 0 w 88"/>
                <a:gd name="T7" fmla="*/ 6 h 151"/>
                <a:gd name="T8" fmla="*/ 7 w 88"/>
                <a:gd name="T9" fmla="*/ 0 h 151"/>
                <a:gd name="T10" fmla="*/ 82 w 88"/>
                <a:gd name="T11" fmla="*/ 0 h 151"/>
                <a:gd name="T12" fmla="*/ 88 w 88"/>
                <a:gd name="T13" fmla="*/ 6 h 151"/>
                <a:gd name="T14" fmla="*/ 88 w 88"/>
                <a:gd name="T15" fmla="*/ 144 h 151"/>
                <a:gd name="T16" fmla="*/ 82 w 88"/>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51">
                  <a:moveTo>
                    <a:pt x="82" y="151"/>
                  </a:moveTo>
                  <a:cubicBezTo>
                    <a:pt x="7" y="151"/>
                    <a:pt x="7" y="151"/>
                    <a:pt x="7" y="151"/>
                  </a:cubicBezTo>
                  <a:cubicBezTo>
                    <a:pt x="3" y="151"/>
                    <a:pt x="0" y="148"/>
                    <a:pt x="0" y="144"/>
                  </a:cubicBezTo>
                  <a:cubicBezTo>
                    <a:pt x="0" y="6"/>
                    <a:pt x="0" y="6"/>
                    <a:pt x="0" y="6"/>
                  </a:cubicBezTo>
                  <a:cubicBezTo>
                    <a:pt x="0" y="3"/>
                    <a:pt x="3" y="0"/>
                    <a:pt x="7" y="0"/>
                  </a:cubicBezTo>
                  <a:cubicBezTo>
                    <a:pt x="82" y="0"/>
                    <a:pt x="82" y="0"/>
                    <a:pt x="82" y="0"/>
                  </a:cubicBezTo>
                  <a:cubicBezTo>
                    <a:pt x="85" y="0"/>
                    <a:pt x="88" y="3"/>
                    <a:pt x="88" y="6"/>
                  </a:cubicBezTo>
                  <a:cubicBezTo>
                    <a:pt x="88" y="144"/>
                    <a:pt x="88" y="144"/>
                    <a:pt x="88" y="144"/>
                  </a:cubicBezTo>
                  <a:cubicBezTo>
                    <a:pt x="88" y="148"/>
                    <a:pt x="85" y="151"/>
                    <a:pt x="82" y="151"/>
                  </a:cubicBezTo>
                  <a:close/>
                </a:path>
              </a:pathLst>
            </a:custGeom>
            <a:solidFill>
              <a:srgbClr val="6B9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ṩľîḓè">
              <a:extLst>
                <a:ext uri="{FF2B5EF4-FFF2-40B4-BE49-F238E27FC236}">
                  <a16:creationId xmlns:a16="http://schemas.microsoft.com/office/drawing/2014/main" id="{EB80F44F-A04F-BE25-5838-F55E80F5FE67}"/>
                </a:ext>
              </a:extLst>
            </p:cNvPr>
            <p:cNvSpPr/>
            <p:nvPr/>
          </p:nvSpPr>
          <p:spPr bwMode="auto">
            <a:xfrm>
              <a:off x="5318349" y="2882913"/>
              <a:ext cx="429132" cy="175446"/>
            </a:xfrm>
            <a:custGeom>
              <a:avLst/>
              <a:gdLst>
                <a:gd name="T0" fmla="*/ 73 w 76"/>
                <a:gd name="T1" fmla="*/ 31 h 31"/>
                <a:gd name="T2" fmla="*/ 3 w 76"/>
                <a:gd name="T3" fmla="*/ 31 h 31"/>
                <a:gd name="T4" fmla="*/ 0 w 76"/>
                <a:gd name="T5" fmla="*/ 28 h 31"/>
                <a:gd name="T6" fmla="*/ 0 w 76"/>
                <a:gd name="T7" fmla="*/ 3 h 31"/>
                <a:gd name="T8" fmla="*/ 3 w 76"/>
                <a:gd name="T9" fmla="*/ 0 h 31"/>
                <a:gd name="T10" fmla="*/ 73 w 76"/>
                <a:gd name="T11" fmla="*/ 0 h 31"/>
                <a:gd name="T12" fmla="*/ 76 w 76"/>
                <a:gd name="T13" fmla="*/ 3 h 31"/>
                <a:gd name="T14" fmla="*/ 76 w 76"/>
                <a:gd name="T15" fmla="*/ 28 h 31"/>
                <a:gd name="T16" fmla="*/ 73 w 7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31">
                  <a:moveTo>
                    <a:pt x="73" y="31"/>
                  </a:moveTo>
                  <a:cubicBezTo>
                    <a:pt x="3" y="31"/>
                    <a:pt x="3" y="31"/>
                    <a:pt x="3" y="31"/>
                  </a:cubicBezTo>
                  <a:cubicBezTo>
                    <a:pt x="1" y="31"/>
                    <a:pt x="0" y="30"/>
                    <a:pt x="0" y="28"/>
                  </a:cubicBezTo>
                  <a:cubicBezTo>
                    <a:pt x="0" y="3"/>
                    <a:pt x="0" y="3"/>
                    <a:pt x="0" y="3"/>
                  </a:cubicBezTo>
                  <a:cubicBezTo>
                    <a:pt x="0" y="1"/>
                    <a:pt x="1" y="0"/>
                    <a:pt x="3" y="0"/>
                  </a:cubicBezTo>
                  <a:cubicBezTo>
                    <a:pt x="73" y="0"/>
                    <a:pt x="73" y="0"/>
                    <a:pt x="73" y="0"/>
                  </a:cubicBezTo>
                  <a:cubicBezTo>
                    <a:pt x="75" y="0"/>
                    <a:pt x="76" y="1"/>
                    <a:pt x="76" y="3"/>
                  </a:cubicBezTo>
                  <a:cubicBezTo>
                    <a:pt x="76" y="28"/>
                    <a:pt x="76" y="28"/>
                    <a:pt x="76" y="28"/>
                  </a:cubicBezTo>
                  <a:cubicBezTo>
                    <a:pt x="76" y="30"/>
                    <a:pt x="75" y="31"/>
                    <a:pt x="73" y="31"/>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ïŝľíḑê">
              <a:extLst>
                <a:ext uri="{FF2B5EF4-FFF2-40B4-BE49-F238E27FC236}">
                  <a16:creationId xmlns:a16="http://schemas.microsoft.com/office/drawing/2014/main" id="{0EC1D2C4-239C-EE06-32A1-FFD1C259839D}"/>
                </a:ext>
              </a:extLst>
            </p:cNvPr>
            <p:cNvSpPr/>
            <p:nvPr/>
          </p:nvSpPr>
          <p:spPr bwMode="auto">
            <a:xfrm>
              <a:off x="5318349" y="3098663"/>
              <a:ext cx="196785" cy="244203"/>
            </a:xfrm>
            <a:custGeom>
              <a:avLst/>
              <a:gdLst>
                <a:gd name="T0" fmla="*/ 33 w 35"/>
                <a:gd name="T1" fmla="*/ 43 h 43"/>
                <a:gd name="T2" fmla="*/ 2 w 35"/>
                <a:gd name="T3" fmla="*/ 43 h 43"/>
                <a:gd name="T4" fmla="*/ 0 w 35"/>
                <a:gd name="T5" fmla="*/ 41 h 43"/>
                <a:gd name="T6" fmla="*/ 0 w 35"/>
                <a:gd name="T7" fmla="*/ 3 h 43"/>
                <a:gd name="T8" fmla="*/ 2 w 35"/>
                <a:gd name="T9" fmla="*/ 0 h 43"/>
                <a:gd name="T10" fmla="*/ 33 w 35"/>
                <a:gd name="T11" fmla="*/ 0 h 43"/>
                <a:gd name="T12" fmla="*/ 35 w 35"/>
                <a:gd name="T13" fmla="*/ 3 h 43"/>
                <a:gd name="T14" fmla="*/ 35 w 35"/>
                <a:gd name="T15" fmla="*/ 41 h 43"/>
                <a:gd name="T16" fmla="*/ 33 w 3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3">
                  <a:moveTo>
                    <a:pt x="33" y="43"/>
                  </a:moveTo>
                  <a:cubicBezTo>
                    <a:pt x="2" y="43"/>
                    <a:pt x="2" y="43"/>
                    <a:pt x="2" y="43"/>
                  </a:cubicBezTo>
                  <a:cubicBezTo>
                    <a:pt x="1" y="43"/>
                    <a:pt x="0" y="42"/>
                    <a:pt x="0" y="41"/>
                  </a:cubicBezTo>
                  <a:cubicBezTo>
                    <a:pt x="0" y="3"/>
                    <a:pt x="0" y="3"/>
                    <a:pt x="0" y="3"/>
                  </a:cubicBezTo>
                  <a:cubicBezTo>
                    <a:pt x="0" y="1"/>
                    <a:pt x="1" y="0"/>
                    <a:pt x="2" y="0"/>
                  </a:cubicBezTo>
                  <a:cubicBezTo>
                    <a:pt x="33" y="0"/>
                    <a:pt x="33" y="0"/>
                    <a:pt x="33" y="0"/>
                  </a:cubicBezTo>
                  <a:cubicBezTo>
                    <a:pt x="34" y="0"/>
                    <a:pt x="35" y="1"/>
                    <a:pt x="35" y="3"/>
                  </a:cubicBezTo>
                  <a:cubicBezTo>
                    <a:pt x="35" y="41"/>
                    <a:pt x="35" y="41"/>
                    <a:pt x="35" y="41"/>
                  </a:cubicBezTo>
                  <a:cubicBezTo>
                    <a:pt x="35" y="42"/>
                    <a:pt x="34" y="43"/>
                    <a:pt x="33" y="43"/>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ïŝḻîḓê">
              <a:extLst>
                <a:ext uri="{FF2B5EF4-FFF2-40B4-BE49-F238E27FC236}">
                  <a16:creationId xmlns:a16="http://schemas.microsoft.com/office/drawing/2014/main" id="{D46E056A-3CE4-2B35-7384-3ED549F43197}"/>
                </a:ext>
              </a:extLst>
            </p:cNvPr>
            <p:cNvSpPr/>
            <p:nvPr/>
          </p:nvSpPr>
          <p:spPr bwMode="auto">
            <a:xfrm>
              <a:off x="5550696" y="3098663"/>
              <a:ext cx="203897" cy="244203"/>
            </a:xfrm>
            <a:custGeom>
              <a:avLst/>
              <a:gdLst>
                <a:gd name="T0" fmla="*/ 33 w 36"/>
                <a:gd name="T1" fmla="*/ 43 h 43"/>
                <a:gd name="T2" fmla="*/ 3 w 36"/>
                <a:gd name="T3" fmla="*/ 43 h 43"/>
                <a:gd name="T4" fmla="*/ 0 w 36"/>
                <a:gd name="T5" fmla="*/ 41 h 43"/>
                <a:gd name="T6" fmla="*/ 0 w 36"/>
                <a:gd name="T7" fmla="*/ 3 h 43"/>
                <a:gd name="T8" fmla="*/ 3 w 36"/>
                <a:gd name="T9" fmla="*/ 0 h 43"/>
                <a:gd name="T10" fmla="*/ 33 w 36"/>
                <a:gd name="T11" fmla="*/ 0 h 43"/>
                <a:gd name="T12" fmla="*/ 36 w 36"/>
                <a:gd name="T13" fmla="*/ 3 h 43"/>
                <a:gd name="T14" fmla="*/ 36 w 36"/>
                <a:gd name="T15" fmla="*/ 41 h 43"/>
                <a:gd name="T16" fmla="*/ 33 w 3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3">
                  <a:moveTo>
                    <a:pt x="33" y="43"/>
                  </a:moveTo>
                  <a:cubicBezTo>
                    <a:pt x="3" y="43"/>
                    <a:pt x="3" y="43"/>
                    <a:pt x="3" y="43"/>
                  </a:cubicBezTo>
                  <a:cubicBezTo>
                    <a:pt x="1" y="43"/>
                    <a:pt x="0" y="42"/>
                    <a:pt x="0" y="41"/>
                  </a:cubicBezTo>
                  <a:cubicBezTo>
                    <a:pt x="0" y="3"/>
                    <a:pt x="0" y="3"/>
                    <a:pt x="0" y="3"/>
                  </a:cubicBezTo>
                  <a:cubicBezTo>
                    <a:pt x="0" y="1"/>
                    <a:pt x="1" y="0"/>
                    <a:pt x="3" y="0"/>
                  </a:cubicBezTo>
                  <a:cubicBezTo>
                    <a:pt x="33" y="0"/>
                    <a:pt x="33" y="0"/>
                    <a:pt x="33" y="0"/>
                  </a:cubicBezTo>
                  <a:cubicBezTo>
                    <a:pt x="35" y="0"/>
                    <a:pt x="36" y="1"/>
                    <a:pt x="36" y="3"/>
                  </a:cubicBezTo>
                  <a:cubicBezTo>
                    <a:pt x="36" y="41"/>
                    <a:pt x="36" y="41"/>
                    <a:pt x="36" y="41"/>
                  </a:cubicBezTo>
                  <a:cubicBezTo>
                    <a:pt x="36" y="42"/>
                    <a:pt x="35" y="43"/>
                    <a:pt x="33" y="43"/>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ïśḷiďé">
              <a:extLst>
                <a:ext uri="{FF2B5EF4-FFF2-40B4-BE49-F238E27FC236}">
                  <a16:creationId xmlns:a16="http://schemas.microsoft.com/office/drawing/2014/main" id="{89822736-7AC4-2084-19B9-892B3AA4C6F8}"/>
                </a:ext>
              </a:extLst>
            </p:cNvPr>
            <p:cNvSpPr/>
            <p:nvPr/>
          </p:nvSpPr>
          <p:spPr bwMode="auto">
            <a:xfrm>
              <a:off x="5318349" y="3411621"/>
              <a:ext cx="429132" cy="45048"/>
            </a:xfrm>
            <a:custGeom>
              <a:avLst/>
              <a:gdLst>
                <a:gd name="T0" fmla="*/ 72 w 76"/>
                <a:gd name="T1" fmla="*/ 8 h 8"/>
                <a:gd name="T2" fmla="*/ 4 w 76"/>
                <a:gd name="T3" fmla="*/ 8 h 8"/>
                <a:gd name="T4" fmla="*/ 0 w 76"/>
                <a:gd name="T5" fmla="*/ 4 h 8"/>
                <a:gd name="T6" fmla="*/ 0 w 76"/>
                <a:gd name="T7" fmla="*/ 4 h 8"/>
                <a:gd name="T8" fmla="*/ 4 w 76"/>
                <a:gd name="T9" fmla="*/ 0 h 8"/>
                <a:gd name="T10" fmla="*/ 72 w 76"/>
                <a:gd name="T11" fmla="*/ 0 h 8"/>
                <a:gd name="T12" fmla="*/ 76 w 76"/>
                <a:gd name="T13" fmla="*/ 4 h 8"/>
                <a:gd name="T14" fmla="*/ 76 w 76"/>
                <a:gd name="T15" fmla="*/ 4 h 8"/>
                <a:gd name="T16" fmla="*/ 72 w 7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
                  <a:moveTo>
                    <a:pt x="72" y="8"/>
                  </a:moveTo>
                  <a:cubicBezTo>
                    <a:pt x="4" y="8"/>
                    <a:pt x="4" y="8"/>
                    <a:pt x="4" y="8"/>
                  </a:cubicBezTo>
                  <a:cubicBezTo>
                    <a:pt x="2" y="8"/>
                    <a:pt x="0" y="6"/>
                    <a:pt x="0" y="4"/>
                  </a:cubicBezTo>
                  <a:cubicBezTo>
                    <a:pt x="0" y="4"/>
                    <a:pt x="0" y="4"/>
                    <a:pt x="0" y="4"/>
                  </a:cubicBezTo>
                  <a:cubicBezTo>
                    <a:pt x="0" y="2"/>
                    <a:pt x="2" y="0"/>
                    <a:pt x="4" y="0"/>
                  </a:cubicBezTo>
                  <a:cubicBezTo>
                    <a:pt x="72" y="0"/>
                    <a:pt x="72" y="0"/>
                    <a:pt x="72" y="0"/>
                  </a:cubicBezTo>
                  <a:cubicBezTo>
                    <a:pt x="74" y="0"/>
                    <a:pt x="76" y="2"/>
                    <a:pt x="76" y="4"/>
                  </a:cubicBezTo>
                  <a:cubicBezTo>
                    <a:pt x="76" y="4"/>
                    <a:pt x="76" y="4"/>
                    <a:pt x="76" y="4"/>
                  </a:cubicBezTo>
                  <a:cubicBezTo>
                    <a:pt x="76" y="6"/>
                    <a:pt x="74" y="8"/>
                    <a:pt x="72" y="8"/>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íSḻîḑe">
              <a:extLst>
                <a:ext uri="{FF2B5EF4-FFF2-40B4-BE49-F238E27FC236}">
                  <a16:creationId xmlns:a16="http://schemas.microsoft.com/office/drawing/2014/main" id="{DB946028-4B1F-708E-F9CA-1F6723D21F17}"/>
                </a:ext>
              </a:extLst>
            </p:cNvPr>
            <p:cNvSpPr/>
            <p:nvPr/>
          </p:nvSpPr>
          <p:spPr bwMode="auto">
            <a:xfrm>
              <a:off x="5318349" y="3496973"/>
              <a:ext cx="429132" cy="45048"/>
            </a:xfrm>
            <a:custGeom>
              <a:avLst/>
              <a:gdLst>
                <a:gd name="T0" fmla="*/ 72 w 76"/>
                <a:gd name="T1" fmla="*/ 8 h 8"/>
                <a:gd name="T2" fmla="*/ 4 w 76"/>
                <a:gd name="T3" fmla="*/ 8 h 8"/>
                <a:gd name="T4" fmla="*/ 0 w 76"/>
                <a:gd name="T5" fmla="*/ 4 h 8"/>
                <a:gd name="T6" fmla="*/ 0 w 76"/>
                <a:gd name="T7" fmla="*/ 4 h 8"/>
                <a:gd name="T8" fmla="*/ 4 w 76"/>
                <a:gd name="T9" fmla="*/ 0 h 8"/>
                <a:gd name="T10" fmla="*/ 72 w 76"/>
                <a:gd name="T11" fmla="*/ 0 h 8"/>
                <a:gd name="T12" fmla="*/ 76 w 76"/>
                <a:gd name="T13" fmla="*/ 4 h 8"/>
                <a:gd name="T14" fmla="*/ 76 w 76"/>
                <a:gd name="T15" fmla="*/ 4 h 8"/>
                <a:gd name="T16" fmla="*/ 72 w 7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
                  <a:moveTo>
                    <a:pt x="72" y="8"/>
                  </a:moveTo>
                  <a:cubicBezTo>
                    <a:pt x="4" y="8"/>
                    <a:pt x="4" y="8"/>
                    <a:pt x="4" y="8"/>
                  </a:cubicBezTo>
                  <a:cubicBezTo>
                    <a:pt x="2" y="8"/>
                    <a:pt x="0" y="6"/>
                    <a:pt x="0" y="4"/>
                  </a:cubicBezTo>
                  <a:cubicBezTo>
                    <a:pt x="0" y="4"/>
                    <a:pt x="0" y="4"/>
                    <a:pt x="0" y="4"/>
                  </a:cubicBezTo>
                  <a:cubicBezTo>
                    <a:pt x="0" y="2"/>
                    <a:pt x="2" y="0"/>
                    <a:pt x="4" y="0"/>
                  </a:cubicBezTo>
                  <a:cubicBezTo>
                    <a:pt x="72" y="0"/>
                    <a:pt x="72" y="0"/>
                    <a:pt x="72" y="0"/>
                  </a:cubicBezTo>
                  <a:cubicBezTo>
                    <a:pt x="74" y="0"/>
                    <a:pt x="76" y="2"/>
                    <a:pt x="76" y="4"/>
                  </a:cubicBezTo>
                  <a:cubicBezTo>
                    <a:pt x="76" y="4"/>
                    <a:pt x="76" y="4"/>
                    <a:pt x="76" y="4"/>
                  </a:cubicBezTo>
                  <a:cubicBezTo>
                    <a:pt x="76" y="6"/>
                    <a:pt x="74" y="8"/>
                    <a:pt x="72" y="8"/>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ṡļîde">
              <a:extLst>
                <a:ext uri="{FF2B5EF4-FFF2-40B4-BE49-F238E27FC236}">
                  <a16:creationId xmlns:a16="http://schemas.microsoft.com/office/drawing/2014/main" id="{3B52308F-D211-D4F4-8701-02DB0C5BB6F2}"/>
                </a:ext>
              </a:extLst>
            </p:cNvPr>
            <p:cNvSpPr/>
            <p:nvPr/>
          </p:nvSpPr>
          <p:spPr bwMode="auto">
            <a:xfrm>
              <a:off x="5318349" y="3639226"/>
              <a:ext cx="429132" cy="37934"/>
            </a:xfrm>
            <a:custGeom>
              <a:avLst/>
              <a:gdLst>
                <a:gd name="T0" fmla="*/ 72 w 76"/>
                <a:gd name="T1" fmla="*/ 7 h 7"/>
                <a:gd name="T2" fmla="*/ 4 w 76"/>
                <a:gd name="T3" fmla="*/ 7 h 7"/>
                <a:gd name="T4" fmla="*/ 0 w 76"/>
                <a:gd name="T5" fmla="*/ 3 h 7"/>
                <a:gd name="T6" fmla="*/ 0 w 76"/>
                <a:gd name="T7" fmla="*/ 3 h 7"/>
                <a:gd name="T8" fmla="*/ 4 w 76"/>
                <a:gd name="T9" fmla="*/ 0 h 7"/>
                <a:gd name="T10" fmla="*/ 72 w 76"/>
                <a:gd name="T11" fmla="*/ 0 h 7"/>
                <a:gd name="T12" fmla="*/ 76 w 76"/>
                <a:gd name="T13" fmla="*/ 3 h 7"/>
                <a:gd name="T14" fmla="*/ 76 w 76"/>
                <a:gd name="T15" fmla="*/ 3 h 7"/>
                <a:gd name="T16" fmla="*/ 72 w 7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
                  <a:moveTo>
                    <a:pt x="72" y="7"/>
                  </a:moveTo>
                  <a:cubicBezTo>
                    <a:pt x="4" y="7"/>
                    <a:pt x="4" y="7"/>
                    <a:pt x="4" y="7"/>
                  </a:cubicBezTo>
                  <a:cubicBezTo>
                    <a:pt x="2" y="7"/>
                    <a:pt x="0" y="6"/>
                    <a:pt x="0" y="3"/>
                  </a:cubicBezTo>
                  <a:cubicBezTo>
                    <a:pt x="0" y="3"/>
                    <a:pt x="0" y="3"/>
                    <a:pt x="0" y="3"/>
                  </a:cubicBezTo>
                  <a:cubicBezTo>
                    <a:pt x="0" y="1"/>
                    <a:pt x="2" y="0"/>
                    <a:pt x="4" y="0"/>
                  </a:cubicBezTo>
                  <a:cubicBezTo>
                    <a:pt x="72" y="0"/>
                    <a:pt x="72" y="0"/>
                    <a:pt x="72" y="0"/>
                  </a:cubicBezTo>
                  <a:cubicBezTo>
                    <a:pt x="74" y="0"/>
                    <a:pt x="76" y="1"/>
                    <a:pt x="76" y="3"/>
                  </a:cubicBezTo>
                  <a:cubicBezTo>
                    <a:pt x="76" y="3"/>
                    <a:pt x="76" y="3"/>
                    <a:pt x="76" y="3"/>
                  </a:cubicBezTo>
                  <a:cubicBezTo>
                    <a:pt x="76" y="6"/>
                    <a:pt x="74" y="7"/>
                    <a:pt x="72" y="7"/>
                  </a:cubicBezTo>
                  <a:close/>
                </a:path>
              </a:pathLst>
            </a:custGeom>
            <a:solidFill>
              <a:srgbClr val="1A1E4B">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iṡḷíde">
              <a:extLst>
                <a:ext uri="{FF2B5EF4-FFF2-40B4-BE49-F238E27FC236}">
                  <a16:creationId xmlns:a16="http://schemas.microsoft.com/office/drawing/2014/main" id="{E504B112-77AB-AF1D-9DEB-ED3D733D728D}"/>
                </a:ext>
              </a:extLst>
            </p:cNvPr>
            <p:cNvSpPr/>
            <p:nvPr/>
          </p:nvSpPr>
          <p:spPr bwMode="auto">
            <a:xfrm>
              <a:off x="5861282" y="3252772"/>
              <a:ext cx="301104" cy="301104"/>
            </a:xfrm>
            <a:prstGeom prst="ellipse">
              <a:avLst/>
            </a:prstGeom>
            <a:solidFill>
              <a:srgbClr val="F8C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ŝḷîḍé">
              <a:extLst>
                <a:ext uri="{FF2B5EF4-FFF2-40B4-BE49-F238E27FC236}">
                  <a16:creationId xmlns:a16="http://schemas.microsoft.com/office/drawing/2014/main" id="{9AFE946A-5876-1D0F-2A3A-BC2249454625}"/>
                </a:ext>
              </a:extLst>
            </p:cNvPr>
            <p:cNvSpPr/>
            <p:nvPr/>
          </p:nvSpPr>
          <p:spPr bwMode="auto">
            <a:xfrm>
              <a:off x="5856540" y="3252772"/>
              <a:ext cx="305846" cy="305846"/>
            </a:xfrm>
            <a:custGeom>
              <a:avLst/>
              <a:gdLst>
                <a:gd name="T0" fmla="*/ 27 w 54"/>
                <a:gd name="T1" fmla="*/ 54 h 54"/>
                <a:gd name="T2" fmla="*/ 0 w 54"/>
                <a:gd name="T3" fmla="*/ 27 h 54"/>
                <a:gd name="T4" fmla="*/ 27 w 54"/>
                <a:gd name="T5" fmla="*/ 0 h 54"/>
                <a:gd name="T6" fmla="*/ 54 w 54"/>
                <a:gd name="T7" fmla="*/ 27 h 54"/>
                <a:gd name="T8" fmla="*/ 27 w 54"/>
                <a:gd name="T9" fmla="*/ 54 h 54"/>
                <a:gd name="T10" fmla="*/ 27 w 54"/>
                <a:gd name="T11" fmla="*/ 1 h 54"/>
                <a:gd name="T12" fmla="*/ 1 w 54"/>
                <a:gd name="T13" fmla="*/ 27 h 54"/>
                <a:gd name="T14" fmla="*/ 27 w 54"/>
                <a:gd name="T15" fmla="*/ 53 h 54"/>
                <a:gd name="T16" fmla="*/ 53 w 54"/>
                <a:gd name="T17" fmla="*/ 27 h 54"/>
                <a:gd name="T18" fmla="*/ 27 w 54"/>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54"/>
                  </a:moveTo>
                  <a:cubicBezTo>
                    <a:pt x="12" y="54"/>
                    <a:pt x="0" y="42"/>
                    <a:pt x="0" y="27"/>
                  </a:cubicBezTo>
                  <a:cubicBezTo>
                    <a:pt x="0" y="12"/>
                    <a:pt x="12" y="0"/>
                    <a:pt x="27" y="0"/>
                  </a:cubicBezTo>
                  <a:cubicBezTo>
                    <a:pt x="42" y="0"/>
                    <a:pt x="54" y="12"/>
                    <a:pt x="54" y="27"/>
                  </a:cubicBezTo>
                  <a:cubicBezTo>
                    <a:pt x="54" y="42"/>
                    <a:pt x="42" y="54"/>
                    <a:pt x="27" y="54"/>
                  </a:cubicBezTo>
                  <a:close/>
                  <a:moveTo>
                    <a:pt x="27" y="1"/>
                  </a:moveTo>
                  <a:cubicBezTo>
                    <a:pt x="13" y="1"/>
                    <a:pt x="1" y="12"/>
                    <a:pt x="1" y="27"/>
                  </a:cubicBezTo>
                  <a:cubicBezTo>
                    <a:pt x="1" y="41"/>
                    <a:pt x="13" y="53"/>
                    <a:pt x="27" y="53"/>
                  </a:cubicBezTo>
                  <a:cubicBezTo>
                    <a:pt x="42" y="53"/>
                    <a:pt x="53" y="41"/>
                    <a:pt x="53" y="27"/>
                  </a:cubicBezTo>
                  <a:cubicBezTo>
                    <a:pt x="53" y="12"/>
                    <a:pt x="42" y="1"/>
                    <a:pt x="2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ṡḷíḋê">
              <a:extLst>
                <a:ext uri="{FF2B5EF4-FFF2-40B4-BE49-F238E27FC236}">
                  <a16:creationId xmlns:a16="http://schemas.microsoft.com/office/drawing/2014/main" id="{C1BA9F00-6A4A-B380-D102-F659D0E2B80B}"/>
                </a:ext>
              </a:extLst>
            </p:cNvPr>
            <p:cNvSpPr/>
            <p:nvPr/>
          </p:nvSpPr>
          <p:spPr bwMode="auto">
            <a:xfrm>
              <a:off x="6966117" y="2923217"/>
              <a:ext cx="298732" cy="301104"/>
            </a:xfrm>
            <a:prstGeom prst="ellipse">
              <a:avLst/>
            </a:prstGeom>
            <a:solidFill>
              <a:srgbClr val="457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îŝļîḍê">
              <a:extLst>
                <a:ext uri="{FF2B5EF4-FFF2-40B4-BE49-F238E27FC236}">
                  <a16:creationId xmlns:a16="http://schemas.microsoft.com/office/drawing/2014/main" id="{CF085CF4-1240-8080-794D-2E3F1D5938BC}"/>
                </a:ext>
              </a:extLst>
            </p:cNvPr>
            <p:cNvSpPr/>
            <p:nvPr/>
          </p:nvSpPr>
          <p:spPr bwMode="auto">
            <a:xfrm>
              <a:off x="6966117" y="2916105"/>
              <a:ext cx="305846" cy="308216"/>
            </a:xfrm>
            <a:custGeom>
              <a:avLst/>
              <a:gdLst>
                <a:gd name="T0" fmla="*/ 27 w 54"/>
                <a:gd name="T1" fmla="*/ 54 h 54"/>
                <a:gd name="T2" fmla="*/ 0 w 54"/>
                <a:gd name="T3" fmla="*/ 27 h 54"/>
                <a:gd name="T4" fmla="*/ 27 w 54"/>
                <a:gd name="T5" fmla="*/ 0 h 54"/>
                <a:gd name="T6" fmla="*/ 54 w 54"/>
                <a:gd name="T7" fmla="*/ 27 h 54"/>
                <a:gd name="T8" fmla="*/ 27 w 54"/>
                <a:gd name="T9" fmla="*/ 54 h 54"/>
                <a:gd name="T10" fmla="*/ 27 w 54"/>
                <a:gd name="T11" fmla="*/ 1 h 54"/>
                <a:gd name="T12" fmla="*/ 1 w 54"/>
                <a:gd name="T13" fmla="*/ 27 h 54"/>
                <a:gd name="T14" fmla="*/ 27 w 54"/>
                <a:gd name="T15" fmla="*/ 53 h 54"/>
                <a:gd name="T16" fmla="*/ 53 w 54"/>
                <a:gd name="T17" fmla="*/ 27 h 54"/>
                <a:gd name="T18" fmla="*/ 27 w 54"/>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54"/>
                  </a:moveTo>
                  <a:cubicBezTo>
                    <a:pt x="12" y="54"/>
                    <a:pt x="0" y="42"/>
                    <a:pt x="0" y="27"/>
                  </a:cubicBezTo>
                  <a:cubicBezTo>
                    <a:pt x="0" y="12"/>
                    <a:pt x="12" y="0"/>
                    <a:pt x="27" y="0"/>
                  </a:cubicBezTo>
                  <a:cubicBezTo>
                    <a:pt x="42" y="0"/>
                    <a:pt x="54" y="12"/>
                    <a:pt x="54" y="27"/>
                  </a:cubicBezTo>
                  <a:cubicBezTo>
                    <a:pt x="54" y="42"/>
                    <a:pt x="42" y="54"/>
                    <a:pt x="27" y="54"/>
                  </a:cubicBezTo>
                  <a:close/>
                  <a:moveTo>
                    <a:pt x="27" y="1"/>
                  </a:moveTo>
                  <a:cubicBezTo>
                    <a:pt x="13" y="1"/>
                    <a:pt x="1" y="13"/>
                    <a:pt x="1" y="27"/>
                  </a:cubicBezTo>
                  <a:cubicBezTo>
                    <a:pt x="1" y="42"/>
                    <a:pt x="13" y="53"/>
                    <a:pt x="27" y="53"/>
                  </a:cubicBezTo>
                  <a:cubicBezTo>
                    <a:pt x="41" y="53"/>
                    <a:pt x="53" y="42"/>
                    <a:pt x="53" y="27"/>
                  </a:cubicBezTo>
                  <a:cubicBezTo>
                    <a:pt x="53" y="13"/>
                    <a:pt x="41" y="1"/>
                    <a:pt x="2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s1iḋe">
              <a:extLst>
                <a:ext uri="{FF2B5EF4-FFF2-40B4-BE49-F238E27FC236}">
                  <a16:creationId xmlns:a16="http://schemas.microsoft.com/office/drawing/2014/main" id="{5BC06710-6BCF-F451-1AE7-7BC4C084B9ED}"/>
                </a:ext>
              </a:extLst>
            </p:cNvPr>
            <p:cNvSpPr/>
            <p:nvPr/>
          </p:nvSpPr>
          <p:spPr bwMode="auto">
            <a:xfrm>
              <a:off x="5334944" y="3909508"/>
              <a:ext cx="538193" cy="443357"/>
            </a:xfrm>
            <a:custGeom>
              <a:avLst/>
              <a:gdLst>
                <a:gd name="T0" fmla="*/ 88 w 95"/>
                <a:gd name="T1" fmla="*/ 78 h 78"/>
                <a:gd name="T2" fmla="*/ 7 w 95"/>
                <a:gd name="T3" fmla="*/ 78 h 78"/>
                <a:gd name="T4" fmla="*/ 0 w 95"/>
                <a:gd name="T5" fmla="*/ 72 h 78"/>
                <a:gd name="T6" fmla="*/ 0 w 95"/>
                <a:gd name="T7" fmla="*/ 7 h 78"/>
                <a:gd name="T8" fmla="*/ 7 w 95"/>
                <a:gd name="T9" fmla="*/ 0 h 78"/>
                <a:gd name="T10" fmla="*/ 88 w 95"/>
                <a:gd name="T11" fmla="*/ 0 h 78"/>
                <a:gd name="T12" fmla="*/ 95 w 95"/>
                <a:gd name="T13" fmla="*/ 7 h 78"/>
                <a:gd name="T14" fmla="*/ 95 w 95"/>
                <a:gd name="T15" fmla="*/ 72 h 78"/>
                <a:gd name="T16" fmla="*/ 88 w 95"/>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78">
                  <a:moveTo>
                    <a:pt x="88" y="78"/>
                  </a:moveTo>
                  <a:cubicBezTo>
                    <a:pt x="7" y="78"/>
                    <a:pt x="7" y="78"/>
                    <a:pt x="7" y="78"/>
                  </a:cubicBezTo>
                  <a:cubicBezTo>
                    <a:pt x="3" y="78"/>
                    <a:pt x="0" y="75"/>
                    <a:pt x="0" y="72"/>
                  </a:cubicBezTo>
                  <a:cubicBezTo>
                    <a:pt x="0" y="7"/>
                    <a:pt x="0" y="7"/>
                    <a:pt x="0" y="7"/>
                  </a:cubicBezTo>
                  <a:cubicBezTo>
                    <a:pt x="0" y="4"/>
                    <a:pt x="3" y="0"/>
                    <a:pt x="7" y="0"/>
                  </a:cubicBezTo>
                  <a:cubicBezTo>
                    <a:pt x="88" y="0"/>
                    <a:pt x="88" y="0"/>
                    <a:pt x="88" y="0"/>
                  </a:cubicBezTo>
                  <a:cubicBezTo>
                    <a:pt x="92" y="0"/>
                    <a:pt x="95" y="4"/>
                    <a:pt x="95" y="7"/>
                  </a:cubicBezTo>
                  <a:cubicBezTo>
                    <a:pt x="95" y="72"/>
                    <a:pt x="95" y="72"/>
                    <a:pt x="95" y="72"/>
                  </a:cubicBezTo>
                  <a:cubicBezTo>
                    <a:pt x="95" y="75"/>
                    <a:pt x="92" y="78"/>
                    <a:pt x="88" y="78"/>
                  </a:cubicBezTo>
                  <a:close/>
                </a:path>
              </a:pathLst>
            </a:custGeom>
            <a:solidFill>
              <a:srgbClr val="649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ṡļîḑè">
              <a:extLst>
                <a:ext uri="{FF2B5EF4-FFF2-40B4-BE49-F238E27FC236}">
                  <a16:creationId xmlns:a16="http://schemas.microsoft.com/office/drawing/2014/main" id="{77DF4914-A909-1D57-585C-60516AB17280}"/>
                </a:ext>
              </a:extLst>
            </p:cNvPr>
            <p:cNvSpPr/>
            <p:nvPr/>
          </p:nvSpPr>
          <p:spPr bwMode="auto">
            <a:xfrm>
              <a:off x="5595742" y="3909508"/>
              <a:ext cx="277395" cy="443357"/>
            </a:xfrm>
            <a:custGeom>
              <a:avLst/>
              <a:gdLst>
                <a:gd name="T0" fmla="*/ 42 w 49"/>
                <a:gd name="T1" fmla="*/ 0 h 78"/>
                <a:gd name="T2" fmla="*/ 27 w 49"/>
                <a:gd name="T3" fmla="*/ 28 h 78"/>
                <a:gd name="T4" fmla="*/ 18 w 49"/>
                <a:gd name="T5" fmla="*/ 59 h 78"/>
                <a:gd name="T6" fmla="*/ 1 w 49"/>
                <a:gd name="T7" fmla="*/ 78 h 78"/>
                <a:gd name="T8" fmla="*/ 42 w 49"/>
                <a:gd name="T9" fmla="*/ 78 h 78"/>
                <a:gd name="T10" fmla="*/ 49 w 49"/>
                <a:gd name="T11" fmla="*/ 72 h 78"/>
                <a:gd name="T12" fmla="*/ 49 w 49"/>
                <a:gd name="T13" fmla="*/ 7 h 78"/>
                <a:gd name="T14" fmla="*/ 42 w 49"/>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78">
                  <a:moveTo>
                    <a:pt x="42" y="0"/>
                  </a:moveTo>
                  <a:cubicBezTo>
                    <a:pt x="42" y="0"/>
                    <a:pt x="23" y="6"/>
                    <a:pt x="27" y="28"/>
                  </a:cubicBezTo>
                  <a:cubicBezTo>
                    <a:pt x="27" y="28"/>
                    <a:pt x="33" y="50"/>
                    <a:pt x="18" y="59"/>
                  </a:cubicBezTo>
                  <a:cubicBezTo>
                    <a:pt x="18" y="59"/>
                    <a:pt x="0" y="63"/>
                    <a:pt x="1" y="78"/>
                  </a:cubicBezTo>
                  <a:cubicBezTo>
                    <a:pt x="42" y="78"/>
                    <a:pt x="42" y="78"/>
                    <a:pt x="42" y="78"/>
                  </a:cubicBezTo>
                  <a:cubicBezTo>
                    <a:pt x="46" y="78"/>
                    <a:pt x="49" y="75"/>
                    <a:pt x="49" y="72"/>
                  </a:cubicBezTo>
                  <a:cubicBezTo>
                    <a:pt x="49" y="7"/>
                    <a:pt x="49" y="7"/>
                    <a:pt x="49" y="7"/>
                  </a:cubicBezTo>
                  <a:cubicBezTo>
                    <a:pt x="49" y="4"/>
                    <a:pt x="46" y="0"/>
                    <a:pt x="42" y="0"/>
                  </a:cubicBezTo>
                  <a:close/>
                </a:path>
              </a:pathLst>
            </a:custGeom>
            <a:solidFill>
              <a:srgbClr val="366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ṣlîḍe">
              <a:extLst>
                <a:ext uri="{FF2B5EF4-FFF2-40B4-BE49-F238E27FC236}">
                  <a16:creationId xmlns:a16="http://schemas.microsoft.com/office/drawing/2014/main" id="{92836FE1-A4C9-41F2-6A3D-A7F3EF614205}"/>
                </a:ext>
              </a:extLst>
            </p:cNvPr>
            <p:cNvSpPr/>
            <p:nvPr/>
          </p:nvSpPr>
          <p:spPr bwMode="auto">
            <a:xfrm>
              <a:off x="5505648" y="4042278"/>
              <a:ext cx="196785" cy="187301"/>
            </a:xfrm>
            <a:custGeom>
              <a:avLst/>
              <a:gdLst>
                <a:gd name="T0" fmla="*/ 30 w 35"/>
                <a:gd name="T1" fmla="*/ 28 h 33"/>
                <a:gd name="T2" fmla="*/ 19 w 35"/>
                <a:gd name="T3" fmla="*/ 28 h 33"/>
                <a:gd name="T4" fmla="*/ 16 w 35"/>
                <a:gd name="T5" fmla="*/ 32 h 33"/>
                <a:gd name="T6" fmla="*/ 14 w 35"/>
                <a:gd name="T7" fmla="*/ 33 h 33"/>
                <a:gd name="T8" fmla="*/ 13 w 35"/>
                <a:gd name="T9" fmla="*/ 32 h 33"/>
                <a:gd name="T10" fmla="*/ 14 w 35"/>
                <a:gd name="T11" fmla="*/ 30 h 33"/>
                <a:gd name="T12" fmla="*/ 18 w 35"/>
                <a:gd name="T13" fmla="*/ 26 h 33"/>
                <a:gd name="T14" fmla="*/ 19 w 35"/>
                <a:gd name="T15" fmla="*/ 26 h 33"/>
                <a:gd name="T16" fmla="*/ 30 w 35"/>
                <a:gd name="T17" fmla="*/ 26 h 33"/>
                <a:gd name="T18" fmla="*/ 32 w 35"/>
                <a:gd name="T19" fmla="*/ 25 h 33"/>
                <a:gd name="T20" fmla="*/ 33 w 35"/>
                <a:gd name="T21" fmla="*/ 23 h 33"/>
                <a:gd name="T22" fmla="*/ 33 w 35"/>
                <a:gd name="T23" fmla="*/ 5 h 33"/>
                <a:gd name="T24" fmla="*/ 32 w 35"/>
                <a:gd name="T25" fmla="*/ 4 h 33"/>
                <a:gd name="T26" fmla="*/ 30 w 35"/>
                <a:gd name="T27" fmla="*/ 3 h 33"/>
                <a:gd name="T28" fmla="*/ 5 w 35"/>
                <a:gd name="T29" fmla="*/ 3 h 33"/>
                <a:gd name="T30" fmla="*/ 4 w 35"/>
                <a:gd name="T31" fmla="*/ 4 h 33"/>
                <a:gd name="T32" fmla="*/ 3 w 35"/>
                <a:gd name="T33" fmla="*/ 5 h 33"/>
                <a:gd name="T34" fmla="*/ 3 w 35"/>
                <a:gd name="T35" fmla="*/ 23 h 33"/>
                <a:gd name="T36" fmla="*/ 4 w 35"/>
                <a:gd name="T37" fmla="*/ 25 h 33"/>
                <a:gd name="T38" fmla="*/ 5 w 35"/>
                <a:gd name="T39" fmla="*/ 26 h 33"/>
                <a:gd name="T40" fmla="*/ 11 w 35"/>
                <a:gd name="T41" fmla="*/ 26 h 33"/>
                <a:gd name="T42" fmla="*/ 12 w 35"/>
                <a:gd name="T43" fmla="*/ 27 h 33"/>
                <a:gd name="T44" fmla="*/ 11 w 35"/>
                <a:gd name="T45" fmla="*/ 28 h 33"/>
                <a:gd name="T46" fmla="*/ 5 w 35"/>
                <a:gd name="T47" fmla="*/ 28 h 33"/>
                <a:gd name="T48" fmla="*/ 0 w 35"/>
                <a:gd name="T49" fmla="*/ 23 h 33"/>
                <a:gd name="T50" fmla="*/ 0 w 35"/>
                <a:gd name="T51" fmla="*/ 5 h 33"/>
                <a:gd name="T52" fmla="*/ 5 w 35"/>
                <a:gd name="T53" fmla="*/ 0 h 33"/>
                <a:gd name="T54" fmla="*/ 30 w 35"/>
                <a:gd name="T55" fmla="*/ 0 h 33"/>
                <a:gd name="T56" fmla="*/ 35 w 35"/>
                <a:gd name="T57" fmla="*/ 5 h 33"/>
                <a:gd name="T58" fmla="*/ 35 w 35"/>
                <a:gd name="T59" fmla="*/ 23 h 33"/>
                <a:gd name="T60" fmla="*/ 30 w 35"/>
                <a:gd name="T61" fmla="*/ 28 h 33"/>
                <a:gd name="T62" fmla="*/ 26 w 35"/>
                <a:gd name="T63" fmla="*/ 10 h 33"/>
                <a:gd name="T64" fmla="*/ 27 w 35"/>
                <a:gd name="T65" fmla="*/ 11 h 33"/>
                <a:gd name="T66" fmla="*/ 26 w 35"/>
                <a:gd name="T67" fmla="*/ 12 h 33"/>
                <a:gd name="T68" fmla="*/ 10 w 35"/>
                <a:gd name="T69" fmla="*/ 12 h 33"/>
                <a:gd name="T70" fmla="*/ 9 w 35"/>
                <a:gd name="T71" fmla="*/ 11 h 33"/>
                <a:gd name="T72" fmla="*/ 10 w 35"/>
                <a:gd name="T73" fmla="*/ 10 h 33"/>
                <a:gd name="T74" fmla="*/ 26 w 35"/>
                <a:gd name="T75" fmla="*/ 10 h 33"/>
                <a:gd name="T76" fmla="*/ 18 w 35"/>
                <a:gd name="T77" fmla="*/ 16 h 33"/>
                <a:gd name="T78" fmla="*/ 19 w 35"/>
                <a:gd name="T79" fmla="*/ 18 h 33"/>
                <a:gd name="T80" fmla="*/ 18 w 35"/>
                <a:gd name="T81" fmla="*/ 19 h 33"/>
                <a:gd name="T82" fmla="*/ 10 w 35"/>
                <a:gd name="T83" fmla="*/ 19 h 33"/>
                <a:gd name="T84" fmla="*/ 9 w 35"/>
                <a:gd name="T85" fmla="*/ 18 h 33"/>
                <a:gd name="T86" fmla="*/ 10 w 35"/>
                <a:gd name="T87" fmla="*/ 16 h 33"/>
                <a:gd name="T88" fmla="*/ 18 w 35"/>
                <a:gd name="T89" fmla="*/ 16 h 33"/>
                <a:gd name="T90" fmla="*/ 18 w 35"/>
                <a:gd name="T91" fmla="*/ 16 h 33"/>
                <a:gd name="T92" fmla="*/ 18 w 35"/>
                <a:gd name="T93"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33">
                  <a:moveTo>
                    <a:pt x="30" y="28"/>
                  </a:moveTo>
                  <a:cubicBezTo>
                    <a:pt x="19" y="28"/>
                    <a:pt x="19" y="28"/>
                    <a:pt x="19" y="28"/>
                  </a:cubicBezTo>
                  <a:cubicBezTo>
                    <a:pt x="16" y="32"/>
                    <a:pt x="16" y="32"/>
                    <a:pt x="16" y="32"/>
                  </a:cubicBezTo>
                  <a:cubicBezTo>
                    <a:pt x="15" y="32"/>
                    <a:pt x="15" y="33"/>
                    <a:pt x="14" y="33"/>
                  </a:cubicBezTo>
                  <a:cubicBezTo>
                    <a:pt x="14" y="32"/>
                    <a:pt x="14" y="32"/>
                    <a:pt x="13" y="32"/>
                  </a:cubicBezTo>
                  <a:cubicBezTo>
                    <a:pt x="13" y="31"/>
                    <a:pt x="13" y="31"/>
                    <a:pt x="14" y="30"/>
                  </a:cubicBezTo>
                  <a:cubicBezTo>
                    <a:pt x="18" y="26"/>
                    <a:pt x="18" y="26"/>
                    <a:pt x="18" y="26"/>
                  </a:cubicBezTo>
                  <a:cubicBezTo>
                    <a:pt x="18" y="26"/>
                    <a:pt x="18" y="26"/>
                    <a:pt x="19" y="26"/>
                  </a:cubicBezTo>
                  <a:cubicBezTo>
                    <a:pt x="30" y="26"/>
                    <a:pt x="30" y="26"/>
                    <a:pt x="30" y="26"/>
                  </a:cubicBezTo>
                  <a:cubicBezTo>
                    <a:pt x="31" y="26"/>
                    <a:pt x="31" y="25"/>
                    <a:pt x="32" y="25"/>
                  </a:cubicBezTo>
                  <a:cubicBezTo>
                    <a:pt x="32" y="25"/>
                    <a:pt x="33" y="24"/>
                    <a:pt x="33" y="23"/>
                  </a:cubicBezTo>
                  <a:cubicBezTo>
                    <a:pt x="33" y="5"/>
                    <a:pt x="33" y="5"/>
                    <a:pt x="33" y="5"/>
                  </a:cubicBezTo>
                  <a:cubicBezTo>
                    <a:pt x="33" y="5"/>
                    <a:pt x="32" y="4"/>
                    <a:pt x="32" y="4"/>
                  </a:cubicBezTo>
                  <a:cubicBezTo>
                    <a:pt x="31" y="3"/>
                    <a:pt x="31" y="3"/>
                    <a:pt x="30" y="3"/>
                  </a:cubicBezTo>
                  <a:cubicBezTo>
                    <a:pt x="5" y="3"/>
                    <a:pt x="5" y="3"/>
                    <a:pt x="5" y="3"/>
                  </a:cubicBezTo>
                  <a:cubicBezTo>
                    <a:pt x="5" y="3"/>
                    <a:pt x="4" y="3"/>
                    <a:pt x="4" y="4"/>
                  </a:cubicBezTo>
                  <a:cubicBezTo>
                    <a:pt x="3" y="4"/>
                    <a:pt x="3" y="5"/>
                    <a:pt x="3" y="5"/>
                  </a:cubicBezTo>
                  <a:cubicBezTo>
                    <a:pt x="3" y="23"/>
                    <a:pt x="3" y="23"/>
                    <a:pt x="3" y="23"/>
                  </a:cubicBezTo>
                  <a:cubicBezTo>
                    <a:pt x="3" y="24"/>
                    <a:pt x="3" y="25"/>
                    <a:pt x="4" y="25"/>
                  </a:cubicBezTo>
                  <a:cubicBezTo>
                    <a:pt x="4" y="25"/>
                    <a:pt x="5" y="26"/>
                    <a:pt x="5" y="26"/>
                  </a:cubicBezTo>
                  <a:cubicBezTo>
                    <a:pt x="11" y="26"/>
                    <a:pt x="11" y="26"/>
                    <a:pt x="11" y="26"/>
                  </a:cubicBezTo>
                  <a:cubicBezTo>
                    <a:pt x="11" y="26"/>
                    <a:pt x="12" y="26"/>
                    <a:pt x="12" y="27"/>
                  </a:cubicBezTo>
                  <a:cubicBezTo>
                    <a:pt x="12" y="28"/>
                    <a:pt x="11" y="28"/>
                    <a:pt x="11" y="28"/>
                  </a:cubicBezTo>
                  <a:cubicBezTo>
                    <a:pt x="5" y="28"/>
                    <a:pt x="5" y="28"/>
                    <a:pt x="5" y="28"/>
                  </a:cubicBezTo>
                  <a:cubicBezTo>
                    <a:pt x="2" y="28"/>
                    <a:pt x="0" y="26"/>
                    <a:pt x="0" y="23"/>
                  </a:cubicBezTo>
                  <a:cubicBezTo>
                    <a:pt x="0" y="5"/>
                    <a:pt x="0" y="5"/>
                    <a:pt x="0" y="5"/>
                  </a:cubicBezTo>
                  <a:cubicBezTo>
                    <a:pt x="0" y="3"/>
                    <a:pt x="2" y="0"/>
                    <a:pt x="5" y="0"/>
                  </a:cubicBezTo>
                  <a:cubicBezTo>
                    <a:pt x="30" y="0"/>
                    <a:pt x="30" y="0"/>
                    <a:pt x="30" y="0"/>
                  </a:cubicBezTo>
                  <a:cubicBezTo>
                    <a:pt x="33" y="0"/>
                    <a:pt x="35" y="3"/>
                    <a:pt x="35" y="5"/>
                  </a:cubicBezTo>
                  <a:cubicBezTo>
                    <a:pt x="35" y="23"/>
                    <a:pt x="35" y="23"/>
                    <a:pt x="35" y="23"/>
                  </a:cubicBezTo>
                  <a:cubicBezTo>
                    <a:pt x="35" y="26"/>
                    <a:pt x="33" y="28"/>
                    <a:pt x="30" y="28"/>
                  </a:cubicBezTo>
                  <a:close/>
                  <a:moveTo>
                    <a:pt x="26" y="10"/>
                  </a:moveTo>
                  <a:cubicBezTo>
                    <a:pt x="26" y="10"/>
                    <a:pt x="27" y="10"/>
                    <a:pt x="27" y="11"/>
                  </a:cubicBezTo>
                  <a:cubicBezTo>
                    <a:pt x="27" y="12"/>
                    <a:pt x="26" y="12"/>
                    <a:pt x="26" y="12"/>
                  </a:cubicBezTo>
                  <a:cubicBezTo>
                    <a:pt x="10" y="12"/>
                    <a:pt x="10" y="12"/>
                    <a:pt x="10" y="12"/>
                  </a:cubicBezTo>
                  <a:cubicBezTo>
                    <a:pt x="9" y="12"/>
                    <a:pt x="9" y="12"/>
                    <a:pt x="9" y="11"/>
                  </a:cubicBezTo>
                  <a:cubicBezTo>
                    <a:pt x="9" y="10"/>
                    <a:pt x="9" y="10"/>
                    <a:pt x="10" y="10"/>
                  </a:cubicBezTo>
                  <a:lnTo>
                    <a:pt x="26" y="10"/>
                  </a:lnTo>
                  <a:close/>
                  <a:moveTo>
                    <a:pt x="18" y="16"/>
                  </a:moveTo>
                  <a:cubicBezTo>
                    <a:pt x="18" y="16"/>
                    <a:pt x="19" y="17"/>
                    <a:pt x="19" y="18"/>
                  </a:cubicBezTo>
                  <a:cubicBezTo>
                    <a:pt x="19" y="18"/>
                    <a:pt x="18" y="19"/>
                    <a:pt x="18" y="19"/>
                  </a:cubicBezTo>
                  <a:cubicBezTo>
                    <a:pt x="10" y="19"/>
                    <a:pt x="10" y="19"/>
                    <a:pt x="10" y="19"/>
                  </a:cubicBezTo>
                  <a:cubicBezTo>
                    <a:pt x="9" y="19"/>
                    <a:pt x="9" y="18"/>
                    <a:pt x="9" y="18"/>
                  </a:cubicBezTo>
                  <a:cubicBezTo>
                    <a:pt x="9" y="17"/>
                    <a:pt x="9" y="16"/>
                    <a:pt x="10" y="16"/>
                  </a:cubicBezTo>
                  <a:lnTo>
                    <a:pt x="18" y="16"/>
                  </a:lnTo>
                  <a:close/>
                  <a:moveTo>
                    <a:pt x="18" y="16"/>
                  </a:moveTo>
                  <a:cubicBezTo>
                    <a:pt x="18" y="16"/>
                    <a:pt x="18" y="16"/>
                    <a:pt x="18"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ŝļíde">
              <a:extLst>
                <a:ext uri="{FF2B5EF4-FFF2-40B4-BE49-F238E27FC236}">
                  <a16:creationId xmlns:a16="http://schemas.microsoft.com/office/drawing/2014/main" id="{0A281A60-96C9-77EB-2EAE-E2021D5A06D1}"/>
                </a:ext>
              </a:extLst>
            </p:cNvPr>
            <p:cNvSpPr/>
            <p:nvPr/>
          </p:nvSpPr>
          <p:spPr bwMode="auto">
            <a:xfrm>
              <a:off x="7162902" y="3013311"/>
              <a:ext cx="11855" cy="11855"/>
            </a:xfrm>
            <a:custGeom>
              <a:avLst/>
              <a:gdLst>
                <a:gd name="T0" fmla="*/ 0 w 2"/>
                <a:gd name="T1" fmla="*/ 1 h 2"/>
                <a:gd name="T2" fmla="*/ 1 w 2"/>
                <a:gd name="T3" fmla="*/ 2 h 2"/>
                <a:gd name="T4" fmla="*/ 2 w 2"/>
                <a:gd name="T5" fmla="*/ 2 h 2"/>
                <a:gd name="T6" fmla="*/ 2 w 2"/>
                <a:gd name="T7" fmla="*/ 1 h 2"/>
                <a:gd name="T8" fmla="*/ 2 w 2"/>
                <a:gd name="T9" fmla="*/ 0 h 2"/>
                <a:gd name="T10" fmla="*/ 1 w 2"/>
                <a:gd name="T11" fmla="*/ 0 h 2"/>
                <a:gd name="T12" fmla="*/ 0 w 2"/>
                <a:gd name="T13" fmla="*/ 1 h 2"/>
                <a:gd name="T14" fmla="*/ 0 w 2"/>
                <a:gd name="T15" fmla="*/ 1 h 2"/>
                <a:gd name="T16" fmla="*/ 0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1"/>
                  </a:moveTo>
                  <a:cubicBezTo>
                    <a:pt x="0" y="1"/>
                    <a:pt x="0" y="2"/>
                    <a:pt x="1" y="2"/>
                  </a:cubicBezTo>
                  <a:cubicBezTo>
                    <a:pt x="1" y="2"/>
                    <a:pt x="1" y="2"/>
                    <a:pt x="2" y="2"/>
                  </a:cubicBezTo>
                  <a:cubicBezTo>
                    <a:pt x="2" y="2"/>
                    <a:pt x="2" y="1"/>
                    <a:pt x="2" y="1"/>
                  </a:cubicBezTo>
                  <a:cubicBezTo>
                    <a:pt x="2" y="1"/>
                    <a:pt x="2" y="0"/>
                    <a:pt x="2" y="0"/>
                  </a:cubicBezTo>
                  <a:cubicBezTo>
                    <a:pt x="1" y="0"/>
                    <a:pt x="1" y="0"/>
                    <a:pt x="1" y="0"/>
                  </a:cubicBezTo>
                  <a:cubicBezTo>
                    <a:pt x="0" y="0"/>
                    <a:pt x="0" y="1"/>
                    <a:pt x="0" y="1"/>
                  </a:cubicBezTo>
                  <a:close/>
                  <a:moveTo>
                    <a:pt x="0" y="1"/>
                  </a:moveTo>
                  <a:cubicBezTo>
                    <a:pt x="0" y="1"/>
                    <a:pt x="0" y="1"/>
                    <a:pt x="0"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ş1ïḓè">
              <a:extLst>
                <a:ext uri="{FF2B5EF4-FFF2-40B4-BE49-F238E27FC236}">
                  <a16:creationId xmlns:a16="http://schemas.microsoft.com/office/drawing/2014/main" id="{43E0CA07-B9AC-3845-21AB-2AB7333117D7}"/>
                </a:ext>
              </a:extLst>
            </p:cNvPr>
            <p:cNvSpPr/>
            <p:nvPr/>
          </p:nvSpPr>
          <p:spPr bwMode="auto">
            <a:xfrm>
              <a:off x="7096517" y="3041762"/>
              <a:ext cx="49789" cy="56901"/>
            </a:xfrm>
            <a:custGeom>
              <a:avLst/>
              <a:gdLst>
                <a:gd name="T0" fmla="*/ 1 w 9"/>
                <a:gd name="T1" fmla="*/ 10 h 10"/>
                <a:gd name="T2" fmla="*/ 1 w 9"/>
                <a:gd name="T3" fmla="*/ 10 h 10"/>
                <a:gd name="T4" fmla="*/ 9 w 9"/>
                <a:gd name="T5" fmla="*/ 6 h 10"/>
                <a:gd name="T6" fmla="*/ 9 w 9"/>
                <a:gd name="T7" fmla="*/ 5 h 10"/>
                <a:gd name="T8" fmla="*/ 9 w 9"/>
                <a:gd name="T9" fmla="*/ 4 h 10"/>
                <a:gd name="T10" fmla="*/ 2 w 9"/>
                <a:gd name="T11" fmla="*/ 0 h 10"/>
                <a:gd name="T12" fmla="*/ 1 w 9"/>
                <a:gd name="T13" fmla="*/ 0 h 10"/>
                <a:gd name="T14" fmla="*/ 0 w 9"/>
                <a:gd name="T15" fmla="*/ 1 h 10"/>
                <a:gd name="T16" fmla="*/ 0 w 9"/>
                <a:gd name="T17" fmla="*/ 1 h 10"/>
                <a:gd name="T18" fmla="*/ 0 w 9"/>
                <a:gd name="T19" fmla="*/ 1 h 10"/>
                <a:gd name="T20" fmla="*/ 0 w 9"/>
                <a:gd name="T21" fmla="*/ 9 h 10"/>
                <a:gd name="T22" fmla="*/ 0 w 9"/>
                <a:gd name="T23" fmla="*/ 9 h 10"/>
                <a:gd name="T24" fmla="*/ 1 w 9"/>
                <a:gd name="T25" fmla="*/ 10 h 10"/>
                <a:gd name="T26" fmla="*/ 1 w 9"/>
                <a:gd name="T27" fmla="*/ 10 h 10"/>
                <a:gd name="T28" fmla="*/ 1 w 9"/>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0">
                  <a:moveTo>
                    <a:pt x="1" y="10"/>
                  </a:moveTo>
                  <a:cubicBezTo>
                    <a:pt x="1" y="10"/>
                    <a:pt x="1" y="10"/>
                    <a:pt x="1" y="10"/>
                  </a:cubicBezTo>
                  <a:cubicBezTo>
                    <a:pt x="9" y="6"/>
                    <a:pt x="9" y="6"/>
                    <a:pt x="9" y="6"/>
                  </a:cubicBezTo>
                  <a:cubicBezTo>
                    <a:pt x="9" y="6"/>
                    <a:pt x="9" y="6"/>
                    <a:pt x="9" y="5"/>
                  </a:cubicBezTo>
                  <a:cubicBezTo>
                    <a:pt x="9" y="5"/>
                    <a:pt x="9" y="4"/>
                    <a:pt x="9" y="4"/>
                  </a:cubicBezTo>
                  <a:cubicBezTo>
                    <a:pt x="2" y="0"/>
                    <a:pt x="2" y="0"/>
                    <a:pt x="2" y="0"/>
                  </a:cubicBezTo>
                  <a:cubicBezTo>
                    <a:pt x="2" y="0"/>
                    <a:pt x="1" y="0"/>
                    <a:pt x="1" y="0"/>
                  </a:cubicBezTo>
                  <a:cubicBezTo>
                    <a:pt x="0" y="0"/>
                    <a:pt x="0" y="0"/>
                    <a:pt x="0" y="1"/>
                  </a:cubicBezTo>
                  <a:cubicBezTo>
                    <a:pt x="0" y="1"/>
                    <a:pt x="0" y="1"/>
                    <a:pt x="0" y="1"/>
                  </a:cubicBezTo>
                  <a:cubicBezTo>
                    <a:pt x="0" y="1"/>
                    <a:pt x="0" y="1"/>
                    <a:pt x="0" y="1"/>
                  </a:cubicBezTo>
                  <a:cubicBezTo>
                    <a:pt x="0" y="9"/>
                    <a:pt x="0" y="9"/>
                    <a:pt x="0" y="9"/>
                  </a:cubicBezTo>
                  <a:cubicBezTo>
                    <a:pt x="0" y="9"/>
                    <a:pt x="0" y="9"/>
                    <a:pt x="0" y="9"/>
                  </a:cubicBezTo>
                  <a:cubicBezTo>
                    <a:pt x="0" y="10"/>
                    <a:pt x="0" y="10"/>
                    <a:pt x="1" y="10"/>
                  </a:cubicBezTo>
                  <a:close/>
                  <a:moveTo>
                    <a:pt x="1" y="10"/>
                  </a:moveTo>
                  <a:cubicBezTo>
                    <a:pt x="1" y="10"/>
                    <a:pt x="1" y="10"/>
                    <a:pt x="1"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îṡḻidê">
              <a:extLst>
                <a:ext uri="{FF2B5EF4-FFF2-40B4-BE49-F238E27FC236}">
                  <a16:creationId xmlns:a16="http://schemas.microsoft.com/office/drawing/2014/main" id="{5B2C5F2B-1E0A-FAFD-E746-C3C0B25B0362}"/>
                </a:ext>
              </a:extLst>
            </p:cNvPr>
            <p:cNvSpPr/>
            <p:nvPr/>
          </p:nvSpPr>
          <p:spPr bwMode="auto">
            <a:xfrm>
              <a:off x="7039616" y="2991974"/>
              <a:ext cx="156479" cy="158850"/>
            </a:xfrm>
            <a:custGeom>
              <a:avLst/>
              <a:gdLst>
                <a:gd name="T0" fmla="*/ 26 w 28"/>
                <a:gd name="T1" fmla="*/ 8 h 28"/>
                <a:gd name="T2" fmla="*/ 26 w 28"/>
                <a:gd name="T3" fmla="*/ 7 h 28"/>
                <a:gd name="T4" fmla="*/ 24 w 28"/>
                <a:gd name="T5" fmla="*/ 8 h 28"/>
                <a:gd name="T6" fmla="*/ 25 w 28"/>
                <a:gd name="T7" fmla="*/ 9 h 28"/>
                <a:gd name="T8" fmla="*/ 25 w 28"/>
                <a:gd name="T9" fmla="*/ 9 h 28"/>
                <a:gd name="T10" fmla="*/ 26 w 28"/>
                <a:gd name="T11" fmla="*/ 14 h 28"/>
                <a:gd name="T12" fmla="*/ 14 w 28"/>
                <a:gd name="T13" fmla="*/ 26 h 28"/>
                <a:gd name="T14" fmla="*/ 2 w 28"/>
                <a:gd name="T15" fmla="*/ 14 h 28"/>
                <a:gd name="T16" fmla="*/ 14 w 28"/>
                <a:gd name="T17" fmla="*/ 2 h 28"/>
                <a:gd name="T18" fmla="*/ 19 w 28"/>
                <a:gd name="T19" fmla="*/ 3 h 28"/>
                <a:gd name="T20" fmla="*/ 19 w 28"/>
                <a:gd name="T21" fmla="*/ 3 h 28"/>
                <a:gd name="T22" fmla="*/ 20 w 28"/>
                <a:gd name="T23" fmla="*/ 4 h 28"/>
                <a:gd name="T24" fmla="*/ 21 w 28"/>
                <a:gd name="T25" fmla="*/ 3 h 28"/>
                <a:gd name="T26" fmla="*/ 20 w 28"/>
                <a:gd name="T27" fmla="*/ 2 h 28"/>
                <a:gd name="T28" fmla="*/ 14 w 28"/>
                <a:gd name="T29" fmla="*/ 0 h 28"/>
                <a:gd name="T30" fmla="*/ 0 w 28"/>
                <a:gd name="T31" fmla="*/ 14 h 28"/>
                <a:gd name="T32" fmla="*/ 14 w 28"/>
                <a:gd name="T33" fmla="*/ 28 h 28"/>
                <a:gd name="T34" fmla="*/ 28 w 28"/>
                <a:gd name="T35" fmla="*/ 14 h 28"/>
                <a:gd name="T36" fmla="*/ 26 w 28"/>
                <a:gd name="T37" fmla="*/ 8 h 28"/>
                <a:gd name="T38" fmla="*/ 26 w 28"/>
                <a:gd name="T39" fmla="*/ 8 h 28"/>
                <a:gd name="T40" fmla="*/ 26 w 28"/>
                <a:gd name="T41"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26" y="8"/>
                  </a:moveTo>
                  <a:cubicBezTo>
                    <a:pt x="26" y="7"/>
                    <a:pt x="26" y="7"/>
                    <a:pt x="26" y="7"/>
                  </a:cubicBezTo>
                  <a:cubicBezTo>
                    <a:pt x="25" y="7"/>
                    <a:pt x="24" y="8"/>
                    <a:pt x="24" y="8"/>
                  </a:cubicBezTo>
                  <a:cubicBezTo>
                    <a:pt x="24" y="8"/>
                    <a:pt x="25" y="9"/>
                    <a:pt x="25" y="9"/>
                  </a:cubicBezTo>
                  <a:cubicBezTo>
                    <a:pt x="25" y="9"/>
                    <a:pt x="25" y="9"/>
                    <a:pt x="25" y="9"/>
                  </a:cubicBezTo>
                  <a:cubicBezTo>
                    <a:pt x="25" y="10"/>
                    <a:pt x="26" y="12"/>
                    <a:pt x="26" y="14"/>
                  </a:cubicBezTo>
                  <a:cubicBezTo>
                    <a:pt x="26" y="21"/>
                    <a:pt x="21" y="26"/>
                    <a:pt x="14" y="26"/>
                  </a:cubicBezTo>
                  <a:cubicBezTo>
                    <a:pt x="7" y="26"/>
                    <a:pt x="2" y="21"/>
                    <a:pt x="2" y="14"/>
                  </a:cubicBezTo>
                  <a:cubicBezTo>
                    <a:pt x="2" y="8"/>
                    <a:pt x="7" y="2"/>
                    <a:pt x="14" y="2"/>
                  </a:cubicBezTo>
                  <a:cubicBezTo>
                    <a:pt x="16" y="2"/>
                    <a:pt x="18" y="3"/>
                    <a:pt x="19" y="3"/>
                  </a:cubicBezTo>
                  <a:cubicBezTo>
                    <a:pt x="19" y="3"/>
                    <a:pt x="19" y="3"/>
                    <a:pt x="19" y="3"/>
                  </a:cubicBezTo>
                  <a:cubicBezTo>
                    <a:pt x="20" y="4"/>
                    <a:pt x="20" y="4"/>
                    <a:pt x="20" y="4"/>
                  </a:cubicBezTo>
                  <a:cubicBezTo>
                    <a:pt x="20" y="4"/>
                    <a:pt x="21" y="3"/>
                    <a:pt x="21" y="3"/>
                  </a:cubicBezTo>
                  <a:cubicBezTo>
                    <a:pt x="21" y="2"/>
                    <a:pt x="21" y="2"/>
                    <a:pt x="20" y="2"/>
                  </a:cubicBezTo>
                  <a:cubicBezTo>
                    <a:pt x="18" y="1"/>
                    <a:pt x="16" y="0"/>
                    <a:pt x="14" y="0"/>
                  </a:cubicBezTo>
                  <a:cubicBezTo>
                    <a:pt x="6" y="0"/>
                    <a:pt x="0" y="6"/>
                    <a:pt x="0" y="14"/>
                  </a:cubicBezTo>
                  <a:cubicBezTo>
                    <a:pt x="0" y="22"/>
                    <a:pt x="6" y="28"/>
                    <a:pt x="14" y="28"/>
                  </a:cubicBezTo>
                  <a:cubicBezTo>
                    <a:pt x="22" y="28"/>
                    <a:pt x="28" y="22"/>
                    <a:pt x="28" y="14"/>
                  </a:cubicBezTo>
                  <a:cubicBezTo>
                    <a:pt x="28" y="12"/>
                    <a:pt x="27" y="10"/>
                    <a:pt x="26" y="8"/>
                  </a:cubicBezTo>
                  <a:close/>
                  <a:moveTo>
                    <a:pt x="26" y="8"/>
                  </a:moveTo>
                  <a:cubicBezTo>
                    <a:pt x="26" y="8"/>
                    <a:pt x="26" y="8"/>
                    <a:pt x="26"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ṥļîḋê">
              <a:extLst>
                <a:ext uri="{FF2B5EF4-FFF2-40B4-BE49-F238E27FC236}">
                  <a16:creationId xmlns:a16="http://schemas.microsoft.com/office/drawing/2014/main" id="{9840E892-242F-7F81-44EF-EBE4399059F1}"/>
                </a:ext>
              </a:extLst>
            </p:cNvPr>
            <p:cNvSpPr/>
            <p:nvPr/>
          </p:nvSpPr>
          <p:spPr bwMode="auto">
            <a:xfrm>
              <a:off x="5996424" y="3449555"/>
              <a:ext cx="28451" cy="28451"/>
            </a:xfrm>
            <a:custGeom>
              <a:avLst/>
              <a:gdLst>
                <a:gd name="T0" fmla="*/ 2 w 5"/>
                <a:gd name="T1" fmla="*/ 5 h 5"/>
                <a:gd name="T2" fmla="*/ 4 w 5"/>
                <a:gd name="T3" fmla="*/ 4 h 5"/>
                <a:gd name="T4" fmla="*/ 4 w 5"/>
                <a:gd name="T5" fmla="*/ 2 h 5"/>
                <a:gd name="T6" fmla="*/ 2 w 5"/>
                <a:gd name="T7" fmla="*/ 0 h 5"/>
                <a:gd name="T8" fmla="*/ 0 w 5"/>
                <a:gd name="T9" fmla="*/ 3 h 5"/>
                <a:gd name="T10" fmla="*/ 2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2" y="5"/>
                  </a:moveTo>
                  <a:cubicBezTo>
                    <a:pt x="3" y="5"/>
                    <a:pt x="4" y="5"/>
                    <a:pt x="4" y="4"/>
                  </a:cubicBezTo>
                  <a:cubicBezTo>
                    <a:pt x="5" y="3"/>
                    <a:pt x="5" y="2"/>
                    <a:pt x="4" y="2"/>
                  </a:cubicBezTo>
                  <a:cubicBezTo>
                    <a:pt x="4" y="1"/>
                    <a:pt x="3" y="0"/>
                    <a:pt x="2" y="0"/>
                  </a:cubicBezTo>
                  <a:cubicBezTo>
                    <a:pt x="1" y="0"/>
                    <a:pt x="0" y="1"/>
                    <a:pt x="0" y="3"/>
                  </a:cubicBezTo>
                  <a:cubicBezTo>
                    <a:pt x="0" y="4"/>
                    <a:pt x="1" y="5"/>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išḻíḋé">
              <a:extLst>
                <a:ext uri="{FF2B5EF4-FFF2-40B4-BE49-F238E27FC236}">
                  <a16:creationId xmlns:a16="http://schemas.microsoft.com/office/drawing/2014/main" id="{E1C98AB6-7751-7F0E-FF2C-A7574636C4DA}"/>
                </a:ext>
              </a:extLst>
            </p:cNvPr>
            <p:cNvSpPr/>
            <p:nvPr/>
          </p:nvSpPr>
          <p:spPr bwMode="auto">
            <a:xfrm>
              <a:off x="5967973" y="3404509"/>
              <a:ext cx="85352" cy="40306"/>
            </a:xfrm>
            <a:custGeom>
              <a:avLst/>
              <a:gdLst>
                <a:gd name="T0" fmla="*/ 13 w 15"/>
                <a:gd name="T1" fmla="*/ 7 h 7"/>
                <a:gd name="T2" fmla="*/ 12 w 15"/>
                <a:gd name="T3" fmla="*/ 6 h 7"/>
                <a:gd name="T4" fmla="*/ 3 w 15"/>
                <a:gd name="T5" fmla="*/ 6 h 7"/>
                <a:gd name="T6" fmla="*/ 1 w 15"/>
                <a:gd name="T7" fmla="*/ 6 h 7"/>
                <a:gd name="T8" fmla="*/ 1 w 15"/>
                <a:gd name="T9" fmla="*/ 4 h 7"/>
                <a:gd name="T10" fmla="*/ 14 w 15"/>
                <a:gd name="T11" fmla="*/ 4 h 7"/>
                <a:gd name="T12" fmla="*/ 14 w 15"/>
                <a:gd name="T13" fmla="*/ 6 h 7"/>
                <a:gd name="T14" fmla="*/ 13 w 1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7">
                  <a:moveTo>
                    <a:pt x="13" y="7"/>
                  </a:moveTo>
                  <a:cubicBezTo>
                    <a:pt x="12" y="7"/>
                    <a:pt x="12" y="7"/>
                    <a:pt x="12" y="6"/>
                  </a:cubicBezTo>
                  <a:cubicBezTo>
                    <a:pt x="9" y="4"/>
                    <a:pt x="5" y="4"/>
                    <a:pt x="3" y="6"/>
                  </a:cubicBezTo>
                  <a:cubicBezTo>
                    <a:pt x="2" y="7"/>
                    <a:pt x="1" y="7"/>
                    <a:pt x="1" y="6"/>
                  </a:cubicBezTo>
                  <a:cubicBezTo>
                    <a:pt x="0" y="5"/>
                    <a:pt x="0" y="4"/>
                    <a:pt x="1" y="4"/>
                  </a:cubicBezTo>
                  <a:cubicBezTo>
                    <a:pt x="4" y="0"/>
                    <a:pt x="10" y="0"/>
                    <a:pt x="14" y="4"/>
                  </a:cubicBezTo>
                  <a:cubicBezTo>
                    <a:pt x="15" y="4"/>
                    <a:pt x="15" y="5"/>
                    <a:pt x="14" y="6"/>
                  </a:cubicBezTo>
                  <a:cubicBezTo>
                    <a:pt x="14" y="7"/>
                    <a:pt x="13" y="7"/>
                    <a:pt x="1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líḓé">
              <a:extLst>
                <a:ext uri="{FF2B5EF4-FFF2-40B4-BE49-F238E27FC236}">
                  <a16:creationId xmlns:a16="http://schemas.microsoft.com/office/drawing/2014/main" id="{7D8E4C67-3845-A1EF-F92B-9292AD72EB5C}"/>
                </a:ext>
              </a:extLst>
            </p:cNvPr>
            <p:cNvSpPr/>
            <p:nvPr/>
          </p:nvSpPr>
          <p:spPr bwMode="auto">
            <a:xfrm>
              <a:off x="6041470" y="34448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Sḻïḓe">
              <a:extLst>
                <a:ext uri="{FF2B5EF4-FFF2-40B4-BE49-F238E27FC236}">
                  <a16:creationId xmlns:a16="http://schemas.microsoft.com/office/drawing/2014/main" id="{597D14F2-1A5A-A1D8-CF8B-A7D0426751E1}"/>
                </a:ext>
              </a:extLst>
            </p:cNvPr>
            <p:cNvSpPr/>
            <p:nvPr/>
          </p:nvSpPr>
          <p:spPr bwMode="auto">
            <a:xfrm>
              <a:off x="6041470" y="34448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ṩļiḋe">
              <a:extLst>
                <a:ext uri="{FF2B5EF4-FFF2-40B4-BE49-F238E27FC236}">
                  <a16:creationId xmlns:a16="http://schemas.microsoft.com/office/drawing/2014/main" id="{6E661577-5945-2F06-A992-7654C0C9F07D}"/>
                </a:ext>
              </a:extLst>
            </p:cNvPr>
            <p:cNvSpPr/>
            <p:nvPr/>
          </p:nvSpPr>
          <p:spPr bwMode="auto">
            <a:xfrm>
              <a:off x="5939522" y="3371316"/>
              <a:ext cx="137512" cy="45048"/>
            </a:xfrm>
            <a:custGeom>
              <a:avLst/>
              <a:gdLst>
                <a:gd name="T0" fmla="*/ 23 w 24"/>
                <a:gd name="T1" fmla="*/ 8 h 8"/>
                <a:gd name="T2" fmla="*/ 21 w 24"/>
                <a:gd name="T3" fmla="*/ 7 h 8"/>
                <a:gd name="T4" fmla="*/ 12 w 24"/>
                <a:gd name="T5" fmla="*/ 4 h 8"/>
                <a:gd name="T6" fmla="*/ 3 w 24"/>
                <a:gd name="T7" fmla="*/ 7 h 8"/>
                <a:gd name="T8" fmla="*/ 1 w 24"/>
                <a:gd name="T9" fmla="*/ 7 h 8"/>
                <a:gd name="T10" fmla="*/ 1 w 24"/>
                <a:gd name="T11" fmla="*/ 5 h 8"/>
                <a:gd name="T12" fmla="*/ 12 w 24"/>
                <a:gd name="T13" fmla="*/ 0 h 8"/>
                <a:gd name="T14" fmla="*/ 24 w 24"/>
                <a:gd name="T15" fmla="*/ 5 h 8"/>
                <a:gd name="T16" fmla="*/ 24 w 24"/>
                <a:gd name="T17" fmla="*/ 6 h 8"/>
                <a:gd name="T18" fmla="*/ 24 w 24"/>
                <a:gd name="T19" fmla="*/ 7 h 8"/>
                <a:gd name="T20" fmla="*/ 23 w 24"/>
                <a:gd name="T21" fmla="*/ 8 h 8"/>
                <a:gd name="T22" fmla="*/ 23 w 24"/>
                <a:gd name="T23" fmla="*/ 8 h 8"/>
                <a:gd name="T24" fmla="*/ 23 w 24"/>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8">
                  <a:moveTo>
                    <a:pt x="23" y="8"/>
                  </a:moveTo>
                  <a:cubicBezTo>
                    <a:pt x="22" y="8"/>
                    <a:pt x="22" y="8"/>
                    <a:pt x="21" y="7"/>
                  </a:cubicBezTo>
                  <a:cubicBezTo>
                    <a:pt x="19" y="5"/>
                    <a:pt x="16" y="4"/>
                    <a:pt x="12" y="4"/>
                  </a:cubicBezTo>
                  <a:cubicBezTo>
                    <a:pt x="9" y="4"/>
                    <a:pt x="6" y="5"/>
                    <a:pt x="3" y="7"/>
                  </a:cubicBezTo>
                  <a:cubicBezTo>
                    <a:pt x="3" y="8"/>
                    <a:pt x="1" y="8"/>
                    <a:pt x="1" y="7"/>
                  </a:cubicBezTo>
                  <a:cubicBezTo>
                    <a:pt x="0" y="7"/>
                    <a:pt x="0" y="5"/>
                    <a:pt x="1" y="5"/>
                  </a:cubicBezTo>
                  <a:cubicBezTo>
                    <a:pt x="4" y="2"/>
                    <a:pt x="8" y="0"/>
                    <a:pt x="12" y="0"/>
                  </a:cubicBezTo>
                  <a:cubicBezTo>
                    <a:pt x="17" y="0"/>
                    <a:pt x="21" y="2"/>
                    <a:pt x="24" y="5"/>
                  </a:cubicBezTo>
                  <a:cubicBezTo>
                    <a:pt x="24" y="5"/>
                    <a:pt x="24" y="6"/>
                    <a:pt x="24" y="6"/>
                  </a:cubicBezTo>
                  <a:cubicBezTo>
                    <a:pt x="24" y="7"/>
                    <a:pt x="24" y="7"/>
                    <a:pt x="24" y="7"/>
                  </a:cubicBezTo>
                  <a:cubicBezTo>
                    <a:pt x="24" y="8"/>
                    <a:pt x="23" y="8"/>
                    <a:pt x="23" y="8"/>
                  </a:cubicBezTo>
                  <a:close/>
                  <a:moveTo>
                    <a:pt x="23" y="8"/>
                  </a:moveTo>
                  <a:cubicBezTo>
                    <a:pt x="23" y="8"/>
                    <a:pt x="23" y="8"/>
                    <a:pt x="23"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Sļíḍê">
              <a:extLst>
                <a:ext uri="{FF2B5EF4-FFF2-40B4-BE49-F238E27FC236}">
                  <a16:creationId xmlns:a16="http://schemas.microsoft.com/office/drawing/2014/main" id="{E9191C6E-B34F-5223-F210-05B4A3557E97}"/>
                </a:ext>
              </a:extLst>
            </p:cNvPr>
            <p:cNvSpPr/>
            <p:nvPr/>
          </p:nvSpPr>
          <p:spPr bwMode="auto">
            <a:xfrm>
              <a:off x="5911071" y="3331011"/>
              <a:ext cx="199155" cy="52160"/>
            </a:xfrm>
            <a:custGeom>
              <a:avLst/>
              <a:gdLst>
                <a:gd name="T0" fmla="*/ 33 w 35"/>
                <a:gd name="T1" fmla="*/ 9 h 9"/>
                <a:gd name="T2" fmla="*/ 32 w 35"/>
                <a:gd name="T3" fmla="*/ 9 h 9"/>
                <a:gd name="T4" fmla="*/ 17 w 35"/>
                <a:gd name="T5" fmla="*/ 3 h 9"/>
                <a:gd name="T6" fmla="*/ 3 w 35"/>
                <a:gd name="T7" fmla="*/ 9 h 9"/>
                <a:gd name="T8" fmla="*/ 2 w 35"/>
                <a:gd name="T9" fmla="*/ 9 h 9"/>
                <a:gd name="T10" fmla="*/ 0 w 35"/>
                <a:gd name="T11" fmla="*/ 9 h 9"/>
                <a:gd name="T12" fmla="*/ 0 w 35"/>
                <a:gd name="T13" fmla="*/ 6 h 9"/>
                <a:gd name="T14" fmla="*/ 17 w 35"/>
                <a:gd name="T15" fmla="*/ 0 h 9"/>
                <a:gd name="T16" fmla="*/ 34 w 35"/>
                <a:gd name="T17" fmla="*/ 6 h 9"/>
                <a:gd name="T18" fmla="*/ 34 w 35"/>
                <a:gd name="T19" fmla="*/ 9 h 9"/>
                <a:gd name="T20" fmla="*/ 33 w 35"/>
                <a:gd name="T21" fmla="*/ 9 h 9"/>
                <a:gd name="T22" fmla="*/ 33 w 35"/>
                <a:gd name="T23" fmla="*/ 9 h 9"/>
                <a:gd name="T24" fmla="*/ 33 w 35"/>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9">
                  <a:moveTo>
                    <a:pt x="33" y="9"/>
                  </a:moveTo>
                  <a:cubicBezTo>
                    <a:pt x="33" y="9"/>
                    <a:pt x="32" y="9"/>
                    <a:pt x="32" y="9"/>
                  </a:cubicBezTo>
                  <a:cubicBezTo>
                    <a:pt x="28" y="5"/>
                    <a:pt x="23" y="3"/>
                    <a:pt x="17" y="3"/>
                  </a:cubicBezTo>
                  <a:cubicBezTo>
                    <a:pt x="12" y="3"/>
                    <a:pt x="7" y="5"/>
                    <a:pt x="3" y="9"/>
                  </a:cubicBezTo>
                  <a:cubicBezTo>
                    <a:pt x="2" y="9"/>
                    <a:pt x="2" y="9"/>
                    <a:pt x="2" y="9"/>
                  </a:cubicBezTo>
                  <a:cubicBezTo>
                    <a:pt x="1" y="9"/>
                    <a:pt x="1" y="9"/>
                    <a:pt x="0" y="9"/>
                  </a:cubicBezTo>
                  <a:cubicBezTo>
                    <a:pt x="0" y="8"/>
                    <a:pt x="0" y="7"/>
                    <a:pt x="0" y="6"/>
                  </a:cubicBezTo>
                  <a:cubicBezTo>
                    <a:pt x="5" y="2"/>
                    <a:pt x="11" y="0"/>
                    <a:pt x="17" y="0"/>
                  </a:cubicBezTo>
                  <a:cubicBezTo>
                    <a:pt x="24" y="0"/>
                    <a:pt x="30" y="2"/>
                    <a:pt x="34" y="6"/>
                  </a:cubicBezTo>
                  <a:cubicBezTo>
                    <a:pt x="35" y="7"/>
                    <a:pt x="35" y="8"/>
                    <a:pt x="34" y="9"/>
                  </a:cubicBezTo>
                  <a:cubicBezTo>
                    <a:pt x="34" y="9"/>
                    <a:pt x="33" y="9"/>
                    <a:pt x="33" y="9"/>
                  </a:cubicBezTo>
                  <a:close/>
                  <a:moveTo>
                    <a:pt x="33" y="9"/>
                  </a:moveTo>
                  <a:cubicBezTo>
                    <a:pt x="33" y="9"/>
                    <a:pt x="33" y="9"/>
                    <a:pt x="33"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śľîḋè">
              <a:extLst>
                <a:ext uri="{FF2B5EF4-FFF2-40B4-BE49-F238E27FC236}">
                  <a16:creationId xmlns:a16="http://schemas.microsoft.com/office/drawing/2014/main" id="{CDB70945-0CAD-A664-ED45-82FA590C02E6}"/>
                </a:ext>
              </a:extLst>
            </p:cNvPr>
            <p:cNvSpPr/>
            <p:nvPr/>
          </p:nvSpPr>
          <p:spPr bwMode="auto">
            <a:xfrm>
              <a:off x="6155273" y="3525424"/>
              <a:ext cx="391198" cy="384084"/>
            </a:xfrm>
            <a:custGeom>
              <a:avLst/>
              <a:gdLst>
                <a:gd name="T0" fmla="*/ 69 w 69"/>
                <a:gd name="T1" fmla="*/ 34 h 68"/>
                <a:gd name="T2" fmla="*/ 35 w 69"/>
                <a:gd name="T3" fmla="*/ 68 h 68"/>
                <a:gd name="T4" fmla="*/ 0 w 69"/>
                <a:gd name="T5" fmla="*/ 34 h 68"/>
                <a:gd name="T6" fmla="*/ 35 w 69"/>
                <a:gd name="T7" fmla="*/ 0 h 68"/>
                <a:gd name="T8" fmla="*/ 35 w 69"/>
                <a:gd name="T9" fmla="*/ 34 h 68"/>
                <a:gd name="T10" fmla="*/ 69 w 69"/>
                <a:gd name="T11" fmla="*/ 34 h 68"/>
              </a:gdLst>
              <a:ahLst/>
              <a:cxnLst>
                <a:cxn ang="0">
                  <a:pos x="T0" y="T1"/>
                </a:cxn>
                <a:cxn ang="0">
                  <a:pos x="T2" y="T3"/>
                </a:cxn>
                <a:cxn ang="0">
                  <a:pos x="T4" y="T5"/>
                </a:cxn>
                <a:cxn ang="0">
                  <a:pos x="T6" y="T7"/>
                </a:cxn>
                <a:cxn ang="0">
                  <a:pos x="T8" y="T9"/>
                </a:cxn>
                <a:cxn ang="0">
                  <a:pos x="T10" y="T11"/>
                </a:cxn>
              </a:cxnLst>
              <a:rect l="0" t="0" r="r" b="b"/>
              <a:pathLst>
                <a:path w="69" h="68">
                  <a:moveTo>
                    <a:pt x="69" y="34"/>
                  </a:moveTo>
                  <a:cubicBezTo>
                    <a:pt x="69" y="53"/>
                    <a:pt x="54" y="68"/>
                    <a:pt x="35" y="68"/>
                  </a:cubicBezTo>
                  <a:cubicBezTo>
                    <a:pt x="16" y="68"/>
                    <a:pt x="0" y="53"/>
                    <a:pt x="0" y="34"/>
                  </a:cubicBezTo>
                  <a:cubicBezTo>
                    <a:pt x="0" y="15"/>
                    <a:pt x="16" y="0"/>
                    <a:pt x="35" y="0"/>
                  </a:cubicBezTo>
                  <a:cubicBezTo>
                    <a:pt x="35" y="34"/>
                    <a:pt x="35" y="34"/>
                    <a:pt x="35" y="34"/>
                  </a:cubicBezTo>
                  <a:lnTo>
                    <a:pt x="69" y="34"/>
                  </a:lnTo>
                  <a:close/>
                </a:path>
              </a:pathLst>
            </a:custGeom>
            <a:solidFill>
              <a:srgbClr val="1F4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ísḷíḍé">
              <a:extLst>
                <a:ext uri="{FF2B5EF4-FFF2-40B4-BE49-F238E27FC236}">
                  <a16:creationId xmlns:a16="http://schemas.microsoft.com/office/drawing/2014/main" id="{C218EADB-65F6-2EB8-C659-6F047B5AF6E3}"/>
                </a:ext>
              </a:extLst>
            </p:cNvPr>
            <p:cNvSpPr/>
            <p:nvPr/>
          </p:nvSpPr>
          <p:spPr bwMode="auto">
            <a:xfrm>
              <a:off x="6359169" y="3513570"/>
              <a:ext cx="199155" cy="192043"/>
            </a:xfrm>
            <a:custGeom>
              <a:avLst/>
              <a:gdLst>
                <a:gd name="T0" fmla="*/ 35 w 35"/>
                <a:gd name="T1" fmla="*/ 34 h 34"/>
                <a:gd name="T2" fmla="*/ 0 w 35"/>
                <a:gd name="T3" fmla="*/ 0 h 34"/>
                <a:gd name="T4" fmla="*/ 0 w 35"/>
                <a:gd name="T5" fmla="*/ 34 h 34"/>
                <a:gd name="T6" fmla="*/ 35 w 35"/>
                <a:gd name="T7" fmla="*/ 34 h 34"/>
              </a:gdLst>
              <a:ahLst/>
              <a:cxnLst>
                <a:cxn ang="0">
                  <a:pos x="T0" y="T1"/>
                </a:cxn>
                <a:cxn ang="0">
                  <a:pos x="T2" y="T3"/>
                </a:cxn>
                <a:cxn ang="0">
                  <a:pos x="T4" y="T5"/>
                </a:cxn>
                <a:cxn ang="0">
                  <a:pos x="T6" y="T7"/>
                </a:cxn>
              </a:cxnLst>
              <a:rect l="0" t="0" r="r" b="b"/>
              <a:pathLst>
                <a:path w="35" h="34">
                  <a:moveTo>
                    <a:pt x="35" y="34"/>
                  </a:moveTo>
                  <a:cubicBezTo>
                    <a:pt x="35" y="15"/>
                    <a:pt x="19" y="0"/>
                    <a:pt x="0" y="0"/>
                  </a:cubicBezTo>
                  <a:cubicBezTo>
                    <a:pt x="0" y="34"/>
                    <a:pt x="0" y="34"/>
                    <a:pt x="0" y="34"/>
                  </a:cubicBezTo>
                  <a:lnTo>
                    <a:pt x="35" y="34"/>
                  </a:lnTo>
                  <a:close/>
                </a:path>
              </a:pathLst>
            </a:custGeom>
            <a:solidFill>
              <a:srgbClr val="336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iSļiďe">
              <a:extLst>
                <a:ext uri="{FF2B5EF4-FFF2-40B4-BE49-F238E27FC236}">
                  <a16:creationId xmlns:a16="http://schemas.microsoft.com/office/drawing/2014/main" id="{3BD85651-E62B-80E5-4E6F-56D210A5E830}"/>
                </a:ext>
              </a:extLst>
            </p:cNvPr>
            <p:cNvSpPr/>
            <p:nvPr/>
          </p:nvSpPr>
          <p:spPr bwMode="auto">
            <a:xfrm>
              <a:off x="6636564" y="3620259"/>
              <a:ext cx="509742" cy="296362"/>
            </a:xfrm>
            <a:custGeom>
              <a:avLst/>
              <a:gdLst>
                <a:gd name="T0" fmla="*/ 215 w 215"/>
                <a:gd name="T1" fmla="*/ 125 h 125"/>
                <a:gd name="T2" fmla="*/ 0 w 215"/>
                <a:gd name="T3" fmla="*/ 125 h 125"/>
                <a:gd name="T4" fmla="*/ 0 w 215"/>
                <a:gd name="T5" fmla="*/ 0 h 125"/>
                <a:gd name="T6" fmla="*/ 2 w 215"/>
                <a:gd name="T7" fmla="*/ 0 h 125"/>
                <a:gd name="T8" fmla="*/ 2 w 215"/>
                <a:gd name="T9" fmla="*/ 122 h 125"/>
                <a:gd name="T10" fmla="*/ 215 w 215"/>
                <a:gd name="T11" fmla="*/ 122 h 125"/>
                <a:gd name="T12" fmla="*/ 215 w 215"/>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215" h="125">
                  <a:moveTo>
                    <a:pt x="215" y="125"/>
                  </a:moveTo>
                  <a:lnTo>
                    <a:pt x="0" y="125"/>
                  </a:lnTo>
                  <a:lnTo>
                    <a:pt x="0" y="0"/>
                  </a:lnTo>
                  <a:lnTo>
                    <a:pt x="2" y="0"/>
                  </a:lnTo>
                  <a:lnTo>
                    <a:pt x="2" y="122"/>
                  </a:lnTo>
                  <a:lnTo>
                    <a:pt x="215" y="122"/>
                  </a:lnTo>
                  <a:lnTo>
                    <a:pt x="215"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ṡḷíḍê">
              <a:extLst>
                <a:ext uri="{FF2B5EF4-FFF2-40B4-BE49-F238E27FC236}">
                  <a16:creationId xmlns:a16="http://schemas.microsoft.com/office/drawing/2014/main" id="{EB192F7A-C3E4-4952-453A-CA6E26474038}"/>
                </a:ext>
              </a:extLst>
            </p:cNvPr>
            <p:cNvSpPr/>
            <p:nvPr/>
          </p:nvSpPr>
          <p:spPr bwMode="auto">
            <a:xfrm>
              <a:off x="6681610" y="3468522"/>
              <a:ext cx="80610" cy="440986"/>
            </a:xfrm>
            <a:prstGeom prst="rect">
              <a:avLst/>
            </a:prstGeom>
            <a:solidFill>
              <a:srgbClr val="6B9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íšḷîḓe">
              <a:extLst>
                <a:ext uri="{FF2B5EF4-FFF2-40B4-BE49-F238E27FC236}">
                  <a16:creationId xmlns:a16="http://schemas.microsoft.com/office/drawing/2014/main" id="{AB3DF5A0-FA67-13AE-0FE6-B6B1A785BD79}"/>
                </a:ext>
              </a:extLst>
            </p:cNvPr>
            <p:cNvSpPr/>
            <p:nvPr/>
          </p:nvSpPr>
          <p:spPr bwMode="auto">
            <a:xfrm>
              <a:off x="6840461" y="3807560"/>
              <a:ext cx="78240" cy="101949"/>
            </a:xfrm>
            <a:prstGeom prst="rect">
              <a:avLst/>
            </a:prstGeom>
            <a:solidFill>
              <a:srgbClr val="6B9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iSḷíďè">
              <a:extLst>
                <a:ext uri="{FF2B5EF4-FFF2-40B4-BE49-F238E27FC236}">
                  <a16:creationId xmlns:a16="http://schemas.microsoft.com/office/drawing/2014/main" id="{4D621654-D131-DE5D-6011-228904199C17}"/>
                </a:ext>
              </a:extLst>
            </p:cNvPr>
            <p:cNvSpPr/>
            <p:nvPr/>
          </p:nvSpPr>
          <p:spPr bwMode="auto">
            <a:xfrm>
              <a:off x="7004052" y="3582325"/>
              <a:ext cx="80610" cy="327183"/>
            </a:xfrm>
            <a:prstGeom prst="rect">
              <a:avLst/>
            </a:prstGeom>
            <a:solidFill>
              <a:srgbClr val="6B9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íṡḷîḍé">
              <a:extLst>
                <a:ext uri="{FF2B5EF4-FFF2-40B4-BE49-F238E27FC236}">
                  <a16:creationId xmlns:a16="http://schemas.microsoft.com/office/drawing/2014/main" id="{AB5B3684-EDCA-2F79-32D6-7F4A7A7C1907}"/>
                </a:ext>
              </a:extLst>
            </p:cNvPr>
            <p:cNvSpPr/>
            <p:nvPr/>
          </p:nvSpPr>
          <p:spPr bwMode="auto">
            <a:xfrm>
              <a:off x="6591517" y="3615517"/>
              <a:ext cx="559530" cy="284507"/>
            </a:xfrm>
            <a:custGeom>
              <a:avLst/>
              <a:gdLst>
                <a:gd name="T0" fmla="*/ 1 w 99"/>
                <a:gd name="T1" fmla="*/ 48 h 50"/>
                <a:gd name="T2" fmla="*/ 3 w 99"/>
                <a:gd name="T3" fmla="*/ 47 h 50"/>
                <a:gd name="T4" fmla="*/ 4 w 99"/>
                <a:gd name="T5" fmla="*/ 45 h 50"/>
                <a:gd name="T6" fmla="*/ 4 w 99"/>
                <a:gd name="T7" fmla="*/ 43 h 50"/>
                <a:gd name="T8" fmla="*/ 5 w 99"/>
                <a:gd name="T9" fmla="*/ 44 h 50"/>
                <a:gd name="T10" fmla="*/ 49 w 99"/>
                <a:gd name="T11" fmla="*/ 40 h 50"/>
                <a:gd name="T12" fmla="*/ 53 w 99"/>
                <a:gd name="T13" fmla="*/ 41 h 50"/>
                <a:gd name="T14" fmla="*/ 55 w 99"/>
                <a:gd name="T15" fmla="*/ 41 h 50"/>
                <a:gd name="T16" fmla="*/ 6 w 99"/>
                <a:gd name="T17" fmla="*/ 40 h 50"/>
                <a:gd name="T18" fmla="*/ 7 w 99"/>
                <a:gd name="T19" fmla="*/ 40 h 50"/>
                <a:gd name="T20" fmla="*/ 45 w 99"/>
                <a:gd name="T21" fmla="*/ 38 h 50"/>
                <a:gd name="T22" fmla="*/ 57 w 99"/>
                <a:gd name="T23" fmla="*/ 40 h 50"/>
                <a:gd name="T24" fmla="*/ 59 w 99"/>
                <a:gd name="T25" fmla="*/ 39 h 50"/>
                <a:gd name="T26" fmla="*/ 42 w 99"/>
                <a:gd name="T27" fmla="*/ 37 h 50"/>
                <a:gd name="T28" fmla="*/ 43 w 99"/>
                <a:gd name="T29" fmla="*/ 37 h 50"/>
                <a:gd name="T30" fmla="*/ 61 w 99"/>
                <a:gd name="T31" fmla="*/ 38 h 50"/>
                <a:gd name="T32" fmla="*/ 62 w 99"/>
                <a:gd name="T33" fmla="*/ 37 h 50"/>
                <a:gd name="T34" fmla="*/ 9 w 99"/>
                <a:gd name="T35" fmla="*/ 36 h 50"/>
                <a:gd name="T36" fmla="*/ 9 w 99"/>
                <a:gd name="T37" fmla="*/ 37 h 50"/>
                <a:gd name="T38" fmla="*/ 39 w 99"/>
                <a:gd name="T39" fmla="*/ 34 h 50"/>
                <a:gd name="T40" fmla="*/ 64 w 99"/>
                <a:gd name="T41" fmla="*/ 36 h 50"/>
                <a:gd name="T42" fmla="*/ 65 w 99"/>
                <a:gd name="T43" fmla="*/ 34 h 50"/>
                <a:gd name="T44" fmla="*/ 11 w 99"/>
                <a:gd name="T45" fmla="*/ 33 h 50"/>
                <a:gd name="T46" fmla="*/ 11 w 99"/>
                <a:gd name="T47" fmla="*/ 34 h 50"/>
                <a:gd name="T48" fmla="*/ 36 w 99"/>
                <a:gd name="T49" fmla="*/ 31 h 50"/>
                <a:gd name="T50" fmla="*/ 66 w 99"/>
                <a:gd name="T51" fmla="*/ 32 h 50"/>
                <a:gd name="T52" fmla="*/ 67 w 99"/>
                <a:gd name="T53" fmla="*/ 33 h 50"/>
                <a:gd name="T54" fmla="*/ 32 w 99"/>
                <a:gd name="T55" fmla="*/ 30 h 50"/>
                <a:gd name="T56" fmla="*/ 34 w 99"/>
                <a:gd name="T57" fmla="*/ 30 h 50"/>
                <a:gd name="T58" fmla="*/ 13 w 99"/>
                <a:gd name="T59" fmla="*/ 30 h 50"/>
                <a:gd name="T60" fmla="*/ 14 w 99"/>
                <a:gd name="T61" fmla="*/ 31 h 50"/>
                <a:gd name="T62" fmla="*/ 70 w 99"/>
                <a:gd name="T63" fmla="*/ 28 h 50"/>
                <a:gd name="T64" fmla="*/ 30 w 99"/>
                <a:gd name="T65" fmla="*/ 29 h 50"/>
                <a:gd name="T66" fmla="*/ 31 w 99"/>
                <a:gd name="T67" fmla="*/ 28 h 50"/>
                <a:gd name="T68" fmla="*/ 17 w 99"/>
                <a:gd name="T69" fmla="*/ 28 h 50"/>
                <a:gd name="T70" fmla="*/ 17 w 99"/>
                <a:gd name="T71" fmla="*/ 29 h 50"/>
                <a:gd name="T72" fmla="*/ 25 w 99"/>
                <a:gd name="T73" fmla="*/ 26 h 50"/>
                <a:gd name="T74" fmla="*/ 21 w 99"/>
                <a:gd name="T75" fmla="*/ 27 h 50"/>
                <a:gd name="T76" fmla="*/ 23 w 99"/>
                <a:gd name="T77" fmla="*/ 27 h 50"/>
                <a:gd name="T78" fmla="*/ 72 w 99"/>
                <a:gd name="T79" fmla="*/ 26 h 50"/>
                <a:gd name="T80" fmla="*/ 72 w 99"/>
                <a:gd name="T81" fmla="*/ 27 h 50"/>
                <a:gd name="T82" fmla="*/ 76 w 99"/>
                <a:gd name="T83" fmla="*/ 22 h 50"/>
                <a:gd name="T84" fmla="*/ 78 w 99"/>
                <a:gd name="T85" fmla="*/ 21 h 50"/>
                <a:gd name="T86" fmla="*/ 79 w 99"/>
                <a:gd name="T87" fmla="*/ 20 h 50"/>
                <a:gd name="T88" fmla="*/ 80 w 99"/>
                <a:gd name="T89" fmla="*/ 18 h 50"/>
                <a:gd name="T90" fmla="*/ 81 w 99"/>
                <a:gd name="T91" fmla="*/ 19 h 50"/>
                <a:gd name="T92" fmla="*/ 84 w 99"/>
                <a:gd name="T93" fmla="*/ 14 h 50"/>
                <a:gd name="T94" fmla="*/ 87 w 99"/>
                <a:gd name="T95" fmla="*/ 13 h 50"/>
                <a:gd name="T96" fmla="*/ 88 w 99"/>
                <a:gd name="T97" fmla="*/ 12 h 50"/>
                <a:gd name="T98" fmla="*/ 89 w 99"/>
                <a:gd name="T99" fmla="*/ 9 h 50"/>
                <a:gd name="T100" fmla="*/ 89 w 99"/>
                <a:gd name="T101" fmla="*/ 10 h 50"/>
                <a:gd name="T102" fmla="*/ 93 w 99"/>
                <a:gd name="T103" fmla="*/ 5 h 50"/>
                <a:gd name="T104" fmla="*/ 95 w 99"/>
                <a:gd name="T105" fmla="*/ 5 h 50"/>
                <a:gd name="T106" fmla="*/ 97 w 99"/>
                <a:gd name="T107" fmla="*/ 3 h 50"/>
                <a:gd name="T108" fmla="*/ 97 w 99"/>
                <a:gd name="T109" fmla="*/ 1 h 50"/>
                <a:gd name="T110" fmla="*/ 98 w 99"/>
                <a:gd name="T111"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50">
                  <a:moveTo>
                    <a:pt x="1" y="50"/>
                  </a:moveTo>
                  <a:cubicBezTo>
                    <a:pt x="0" y="50"/>
                    <a:pt x="0" y="50"/>
                    <a:pt x="0" y="50"/>
                  </a:cubicBezTo>
                  <a:cubicBezTo>
                    <a:pt x="1" y="48"/>
                    <a:pt x="1" y="48"/>
                    <a:pt x="1" y="48"/>
                  </a:cubicBezTo>
                  <a:cubicBezTo>
                    <a:pt x="2" y="49"/>
                    <a:pt x="2" y="49"/>
                    <a:pt x="2" y="49"/>
                  </a:cubicBezTo>
                  <a:lnTo>
                    <a:pt x="1" y="50"/>
                  </a:lnTo>
                  <a:close/>
                  <a:moveTo>
                    <a:pt x="3" y="47"/>
                  </a:moveTo>
                  <a:cubicBezTo>
                    <a:pt x="2" y="47"/>
                    <a:pt x="2" y="47"/>
                    <a:pt x="2" y="47"/>
                  </a:cubicBezTo>
                  <a:cubicBezTo>
                    <a:pt x="3" y="45"/>
                    <a:pt x="3" y="45"/>
                    <a:pt x="3" y="45"/>
                  </a:cubicBezTo>
                  <a:cubicBezTo>
                    <a:pt x="4" y="45"/>
                    <a:pt x="4" y="45"/>
                    <a:pt x="4" y="45"/>
                  </a:cubicBezTo>
                  <a:lnTo>
                    <a:pt x="3" y="47"/>
                  </a:lnTo>
                  <a:close/>
                  <a:moveTo>
                    <a:pt x="5" y="44"/>
                  </a:moveTo>
                  <a:cubicBezTo>
                    <a:pt x="4" y="43"/>
                    <a:pt x="4" y="43"/>
                    <a:pt x="4" y="43"/>
                  </a:cubicBezTo>
                  <a:cubicBezTo>
                    <a:pt x="5" y="41"/>
                    <a:pt x="5" y="41"/>
                    <a:pt x="5" y="41"/>
                  </a:cubicBezTo>
                  <a:cubicBezTo>
                    <a:pt x="6" y="42"/>
                    <a:pt x="6" y="42"/>
                    <a:pt x="6" y="42"/>
                  </a:cubicBezTo>
                  <a:lnTo>
                    <a:pt x="5" y="44"/>
                  </a:lnTo>
                  <a:close/>
                  <a:moveTo>
                    <a:pt x="51" y="41"/>
                  </a:moveTo>
                  <a:cubicBezTo>
                    <a:pt x="50" y="41"/>
                    <a:pt x="50" y="41"/>
                    <a:pt x="49" y="41"/>
                  </a:cubicBezTo>
                  <a:cubicBezTo>
                    <a:pt x="49" y="40"/>
                    <a:pt x="49" y="40"/>
                    <a:pt x="49" y="40"/>
                  </a:cubicBezTo>
                  <a:cubicBezTo>
                    <a:pt x="50" y="40"/>
                    <a:pt x="50" y="40"/>
                    <a:pt x="51" y="40"/>
                  </a:cubicBezTo>
                  <a:lnTo>
                    <a:pt x="51" y="41"/>
                  </a:lnTo>
                  <a:close/>
                  <a:moveTo>
                    <a:pt x="53" y="41"/>
                  </a:moveTo>
                  <a:cubicBezTo>
                    <a:pt x="53" y="40"/>
                    <a:pt x="53" y="40"/>
                    <a:pt x="53" y="40"/>
                  </a:cubicBezTo>
                  <a:cubicBezTo>
                    <a:pt x="54" y="40"/>
                    <a:pt x="54" y="40"/>
                    <a:pt x="55" y="40"/>
                  </a:cubicBezTo>
                  <a:cubicBezTo>
                    <a:pt x="55" y="41"/>
                    <a:pt x="55" y="41"/>
                    <a:pt x="55" y="41"/>
                  </a:cubicBezTo>
                  <a:cubicBezTo>
                    <a:pt x="54" y="41"/>
                    <a:pt x="54" y="41"/>
                    <a:pt x="53" y="41"/>
                  </a:cubicBezTo>
                  <a:close/>
                  <a:moveTo>
                    <a:pt x="7" y="40"/>
                  </a:moveTo>
                  <a:cubicBezTo>
                    <a:pt x="6" y="40"/>
                    <a:pt x="6" y="40"/>
                    <a:pt x="6" y="40"/>
                  </a:cubicBezTo>
                  <a:cubicBezTo>
                    <a:pt x="7" y="38"/>
                    <a:pt x="7" y="38"/>
                    <a:pt x="7" y="38"/>
                  </a:cubicBezTo>
                  <a:cubicBezTo>
                    <a:pt x="8" y="39"/>
                    <a:pt x="8" y="39"/>
                    <a:pt x="8" y="39"/>
                  </a:cubicBezTo>
                  <a:lnTo>
                    <a:pt x="7" y="40"/>
                  </a:lnTo>
                  <a:close/>
                  <a:moveTo>
                    <a:pt x="47" y="40"/>
                  </a:moveTo>
                  <a:cubicBezTo>
                    <a:pt x="46" y="40"/>
                    <a:pt x="46" y="40"/>
                    <a:pt x="45" y="39"/>
                  </a:cubicBezTo>
                  <a:cubicBezTo>
                    <a:pt x="45" y="38"/>
                    <a:pt x="45" y="38"/>
                    <a:pt x="45" y="38"/>
                  </a:cubicBezTo>
                  <a:cubicBezTo>
                    <a:pt x="46" y="39"/>
                    <a:pt x="47" y="39"/>
                    <a:pt x="47" y="39"/>
                  </a:cubicBezTo>
                  <a:lnTo>
                    <a:pt x="47" y="40"/>
                  </a:lnTo>
                  <a:close/>
                  <a:moveTo>
                    <a:pt x="57" y="40"/>
                  </a:moveTo>
                  <a:cubicBezTo>
                    <a:pt x="57" y="39"/>
                    <a:pt x="57" y="39"/>
                    <a:pt x="57" y="39"/>
                  </a:cubicBezTo>
                  <a:cubicBezTo>
                    <a:pt x="57" y="39"/>
                    <a:pt x="58" y="39"/>
                    <a:pt x="59" y="38"/>
                  </a:cubicBezTo>
                  <a:cubicBezTo>
                    <a:pt x="59" y="39"/>
                    <a:pt x="59" y="39"/>
                    <a:pt x="59" y="39"/>
                  </a:cubicBezTo>
                  <a:cubicBezTo>
                    <a:pt x="58" y="40"/>
                    <a:pt x="58" y="40"/>
                    <a:pt x="57" y="40"/>
                  </a:cubicBezTo>
                  <a:close/>
                  <a:moveTo>
                    <a:pt x="43" y="38"/>
                  </a:moveTo>
                  <a:cubicBezTo>
                    <a:pt x="43" y="38"/>
                    <a:pt x="42" y="38"/>
                    <a:pt x="42" y="37"/>
                  </a:cubicBezTo>
                  <a:cubicBezTo>
                    <a:pt x="42" y="37"/>
                    <a:pt x="42" y="37"/>
                    <a:pt x="42" y="37"/>
                  </a:cubicBezTo>
                  <a:cubicBezTo>
                    <a:pt x="42" y="36"/>
                    <a:pt x="42" y="36"/>
                    <a:pt x="42" y="36"/>
                  </a:cubicBezTo>
                  <a:cubicBezTo>
                    <a:pt x="43" y="37"/>
                    <a:pt x="43" y="37"/>
                    <a:pt x="43" y="37"/>
                  </a:cubicBezTo>
                  <a:cubicBezTo>
                    <a:pt x="43" y="37"/>
                    <a:pt x="43" y="37"/>
                    <a:pt x="44" y="37"/>
                  </a:cubicBezTo>
                  <a:lnTo>
                    <a:pt x="43" y="38"/>
                  </a:lnTo>
                  <a:close/>
                  <a:moveTo>
                    <a:pt x="61" y="38"/>
                  </a:moveTo>
                  <a:cubicBezTo>
                    <a:pt x="60" y="37"/>
                    <a:pt x="60" y="37"/>
                    <a:pt x="60" y="37"/>
                  </a:cubicBezTo>
                  <a:cubicBezTo>
                    <a:pt x="61" y="37"/>
                    <a:pt x="61" y="37"/>
                    <a:pt x="62" y="36"/>
                  </a:cubicBezTo>
                  <a:cubicBezTo>
                    <a:pt x="62" y="37"/>
                    <a:pt x="62" y="37"/>
                    <a:pt x="62" y="37"/>
                  </a:cubicBezTo>
                  <a:cubicBezTo>
                    <a:pt x="62" y="37"/>
                    <a:pt x="61" y="38"/>
                    <a:pt x="61" y="38"/>
                  </a:cubicBezTo>
                  <a:close/>
                  <a:moveTo>
                    <a:pt x="9" y="37"/>
                  </a:moveTo>
                  <a:cubicBezTo>
                    <a:pt x="9" y="36"/>
                    <a:pt x="9" y="36"/>
                    <a:pt x="9" y="36"/>
                  </a:cubicBezTo>
                  <a:cubicBezTo>
                    <a:pt x="10" y="35"/>
                    <a:pt x="10" y="35"/>
                    <a:pt x="10" y="35"/>
                  </a:cubicBezTo>
                  <a:cubicBezTo>
                    <a:pt x="10" y="35"/>
                    <a:pt x="10" y="35"/>
                    <a:pt x="10" y="35"/>
                  </a:cubicBezTo>
                  <a:lnTo>
                    <a:pt x="9" y="37"/>
                  </a:lnTo>
                  <a:close/>
                  <a:moveTo>
                    <a:pt x="40" y="36"/>
                  </a:moveTo>
                  <a:cubicBezTo>
                    <a:pt x="38" y="35"/>
                    <a:pt x="38" y="35"/>
                    <a:pt x="38" y="35"/>
                  </a:cubicBezTo>
                  <a:cubicBezTo>
                    <a:pt x="39" y="34"/>
                    <a:pt x="39" y="34"/>
                    <a:pt x="39" y="34"/>
                  </a:cubicBezTo>
                  <a:cubicBezTo>
                    <a:pt x="41" y="35"/>
                    <a:pt x="41" y="35"/>
                    <a:pt x="41" y="35"/>
                  </a:cubicBezTo>
                  <a:lnTo>
                    <a:pt x="40" y="36"/>
                  </a:lnTo>
                  <a:close/>
                  <a:moveTo>
                    <a:pt x="64" y="36"/>
                  </a:moveTo>
                  <a:cubicBezTo>
                    <a:pt x="63" y="35"/>
                    <a:pt x="63" y="35"/>
                    <a:pt x="63" y="35"/>
                  </a:cubicBezTo>
                  <a:cubicBezTo>
                    <a:pt x="65" y="33"/>
                    <a:pt x="65" y="33"/>
                    <a:pt x="65" y="33"/>
                  </a:cubicBezTo>
                  <a:cubicBezTo>
                    <a:pt x="65" y="34"/>
                    <a:pt x="65" y="34"/>
                    <a:pt x="65" y="34"/>
                  </a:cubicBezTo>
                  <a:lnTo>
                    <a:pt x="64" y="36"/>
                  </a:lnTo>
                  <a:close/>
                  <a:moveTo>
                    <a:pt x="11" y="34"/>
                  </a:moveTo>
                  <a:cubicBezTo>
                    <a:pt x="11" y="33"/>
                    <a:pt x="11" y="33"/>
                    <a:pt x="11" y="33"/>
                  </a:cubicBezTo>
                  <a:cubicBezTo>
                    <a:pt x="11" y="32"/>
                    <a:pt x="12" y="32"/>
                    <a:pt x="12" y="31"/>
                  </a:cubicBezTo>
                  <a:cubicBezTo>
                    <a:pt x="13" y="32"/>
                    <a:pt x="13" y="32"/>
                    <a:pt x="13" y="32"/>
                  </a:cubicBezTo>
                  <a:cubicBezTo>
                    <a:pt x="12" y="33"/>
                    <a:pt x="12" y="33"/>
                    <a:pt x="11" y="34"/>
                  </a:cubicBezTo>
                  <a:close/>
                  <a:moveTo>
                    <a:pt x="37" y="33"/>
                  </a:moveTo>
                  <a:cubicBezTo>
                    <a:pt x="35" y="32"/>
                    <a:pt x="35" y="32"/>
                    <a:pt x="35" y="32"/>
                  </a:cubicBezTo>
                  <a:cubicBezTo>
                    <a:pt x="36" y="31"/>
                    <a:pt x="36" y="31"/>
                    <a:pt x="36" y="31"/>
                  </a:cubicBezTo>
                  <a:cubicBezTo>
                    <a:pt x="37" y="33"/>
                    <a:pt x="37" y="33"/>
                    <a:pt x="37" y="33"/>
                  </a:cubicBezTo>
                  <a:close/>
                  <a:moveTo>
                    <a:pt x="67" y="33"/>
                  </a:moveTo>
                  <a:cubicBezTo>
                    <a:pt x="66" y="32"/>
                    <a:pt x="66" y="32"/>
                    <a:pt x="66" y="32"/>
                  </a:cubicBezTo>
                  <a:cubicBezTo>
                    <a:pt x="67" y="31"/>
                    <a:pt x="67" y="31"/>
                    <a:pt x="67" y="31"/>
                  </a:cubicBezTo>
                  <a:cubicBezTo>
                    <a:pt x="68" y="31"/>
                    <a:pt x="68" y="31"/>
                    <a:pt x="68" y="31"/>
                  </a:cubicBezTo>
                  <a:lnTo>
                    <a:pt x="67" y="33"/>
                  </a:lnTo>
                  <a:close/>
                  <a:moveTo>
                    <a:pt x="34" y="31"/>
                  </a:moveTo>
                  <a:cubicBezTo>
                    <a:pt x="33" y="30"/>
                    <a:pt x="33" y="30"/>
                    <a:pt x="33" y="30"/>
                  </a:cubicBezTo>
                  <a:cubicBezTo>
                    <a:pt x="33" y="30"/>
                    <a:pt x="32" y="30"/>
                    <a:pt x="32" y="30"/>
                  </a:cubicBezTo>
                  <a:cubicBezTo>
                    <a:pt x="33" y="29"/>
                    <a:pt x="33" y="29"/>
                    <a:pt x="33" y="29"/>
                  </a:cubicBezTo>
                  <a:cubicBezTo>
                    <a:pt x="33" y="29"/>
                    <a:pt x="33" y="29"/>
                    <a:pt x="34" y="30"/>
                  </a:cubicBezTo>
                  <a:cubicBezTo>
                    <a:pt x="34" y="30"/>
                    <a:pt x="34" y="30"/>
                    <a:pt x="34" y="30"/>
                  </a:cubicBezTo>
                  <a:lnTo>
                    <a:pt x="34" y="31"/>
                  </a:lnTo>
                  <a:close/>
                  <a:moveTo>
                    <a:pt x="14" y="31"/>
                  </a:moveTo>
                  <a:cubicBezTo>
                    <a:pt x="13" y="30"/>
                    <a:pt x="13" y="30"/>
                    <a:pt x="13" y="30"/>
                  </a:cubicBezTo>
                  <a:cubicBezTo>
                    <a:pt x="14" y="29"/>
                    <a:pt x="15" y="29"/>
                    <a:pt x="15" y="29"/>
                  </a:cubicBezTo>
                  <a:cubicBezTo>
                    <a:pt x="16" y="30"/>
                    <a:pt x="16" y="30"/>
                    <a:pt x="16" y="30"/>
                  </a:cubicBezTo>
                  <a:cubicBezTo>
                    <a:pt x="15" y="30"/>
                    <a:pt x="15" y="30"/>
                    <a:pt x="14" y="31"/>
                  </a:cubicBezTo>
                  <a:close/>
                  <a:moveTo>
                    <a:pt x="70" y="30"/>
                  </a:moveTo>
                  <a:cubicBezTo>
                    <a:pt x="69" y="29"/>
                    <a:pt x="69" y="29"/>
                    <a:pt x="69" y="29"/>
                  </a:cubicBezTo>
                  <a:cubicBezTo>
                    <a:pt x="70" y="28"/>
                    <a:pt x="70" y="28"/>
                    <a:pt x="70" y="28"/>
                  </a:cubicBezTo>
                  <a:cubicBezTo>
                    <a:pt x="71" y="29"/>
                    <a:pt x="71" y="29"/>
                    <a:pt x="71" y="29"/>
                  </a:cubicBezTo>
                  <a:lnTo>
                    <a:pt x="70" y="30"/>
                  </a:lnTo>
                  <a:close/>
                  <a:moveTo>
                    <a:pt x="30" y="29"/>
                  </a:moveTo>
                  <a:cubicBezTo>
                    <a:pt x="30" y="28"/>
                    <a:pt x="29" y="28"/>
                    <a:pt x="29" y="28"/>
                  </a:cubicBezTo>
                  <a:cubicBezTo>
                    <a:pt x="29" y="27"/>
                    <a:pt x="29" y="27"/>
                    <a:pt x="29" y="27"/>
                  </a:cubicBezTo>
                  <a:cubicBezTo>
                    <a:pt x="30" y="27"/>
                    <a:pt x="30" y="28"/>
                    <a:pt x="31" y="28"/>
                  </a:cubicBezTo>
                  <a:lnTo>
                    <a:pt x="30" y="29"/>
                  </a:lnTo>
                  <a:close/>
                  <a:moveTo>
                    <a:pt x="17" y="29"/>
                  </a:moveTo>
                  <a:cubicBezTo>
                    <a:pt x="17" y="28"/>
                    <a:pt x="17" y="28"/>
                    <a:pt x="17" y="28"/>
                  </a:cubicBezTo>
                  <a:cubicBezTo>
                    <a:pt x="18" y="27"/>
                    <a:pt x="18" y="27"/>
                    <a:pt x="19" y="27"/>
                  </a:cubicBezTo>
                  <a:cubicBezTo>
                    <a:pt x="19" y="28"/>
                    <a:pt x="19" y="28"/>
                    <a:pt x="19" y="28"/>
                  </a:cubicBezTo>
                  <a:cubicBezTo>
                    <a:pt x="19" y="28"/>
                    <a:pt x="18" y="28"/>
                    <a:pt x="17" y="29"/>
                  </a:cubicBezTo>
                  <a:close/>
                  <a:moveTo>
                    <a:pt x="27" y="28"/>
                  </a:moveTo>
                  <a:cubicBezTo>
                    <a:pt x="26" y="27"/>
                    <a:pt x="26" y="27"/>
                    <a:pt x="25" y="27"/>
                  </a:cubicBezTo>
                  <a:cubicBezTo>
                    <a:pt x="25" y="26"/>
                    <a:pt x="25" y="26"/>
                    <a:pt x="25" y="26"/>
                  </a:cubicBezTo>
                  <a:cubicBezTo>
                    <a:pt x="26" y="26"/>
                    <a:pt x="26" y="26"/>
                    <a:pt x="27" y="27"/>
                  </a:cubicBezTo>
                  <a:lnTo>
                    <a:pt x="27" y="28"/>
                  </a:lnTo>
                  <a:close/>
                  <a:moveTo>
                    <a:pt x="21" y="27"/>
                  </a:moveTo>
                  <a:cubicBezTo>
                    <a:pt x="21" y="26"/>
                    <a:pt x="21" y="26"/>
                    <a:pt x="21" y="26"/>
                  </a:cubicBezTo>
                  <a:cubicBezTo>
                    <a:pt x="22" y="26"/>
                    <a:pt x="22" y="26"/>
                    <a:pt x="23" y="26"/>
                  </a:cubicBezTo>
                  <a:cubicBezTo>
                    <a:pt x="23" y="27"/>
                    <a:pt x="23" y="27"/>
                    <a:pt x="23" y="27"/>
                  </a:cubicBezTo>
                  <a:cubicBezTo>
                    <a:pt x="22" y="27"/>
                    <a:pt x="22" y="27"/>
                    <a:pt x="21" y="27"/>
                  </a:cubicBezTo>
                  <a:close/>
                  <a:moveTo>
                    <a:pt x="72" y="27"/>
                  </a:moveTo>
                  <a:cubicBezTo>
                    <a:pt x="72" y="26"/>
                    <a:pt x="72" y="26"/>
                    <a:pt x="72" y="26"/>
                  </a:cubicBezTo>
                  <a:cubicBezTo>
                    <a:pt x="73" y="25"/>
                    <a:pt x="73" y="25"/>
                    <a:pt x="73" y="25"/>
                  </a:cubicBezTo>
                  <a:cubicBezTo>
                    <a:pt x="74" y="26"/>
                    <a:pt x="74" y="26"/>
                    <a:pt x="74" y="26"/>
                  </a:cubicBezTo>
                  <a:lnTo>
                    <a:pt x="72" y="27"/>
                  </a:lnTo>
                  <a:close/>
                  <a:moveTo>
                    <a:pt x="75" y="24"/>
                  </a:moveTo>
                  <a:cubicBezTo>
                    <a:pt x="75" y="24"/>
                    <a:pt x="75" y="24"/>
                    <a:pt x="75" y="24"/>
                  </a:cubicBezTo>
                  <a:cubicBezTo>
                    <a:pt x="76" y="22"/>
                    <a:pt x="76" y="22"/>
                    <a:pt x="76" y="22"/>
                  </a:cubicBezTo>
                  <a:cubicBezTo>
                    <a:pt x="77" y="23"/>
                    <a:pt x="77" y="23"/>
                    <a:pt x="77" y="23"/>
                  </a:cubicBezTo>
                  <a:lnTo>
                    <a:pt x="75" y="24"/>
                  </a:lnTo>
                  <a:close/>
                  <a:moveTo>
                    <a:pt x="78" y="21"/>
                  </a:moveTo>
                  <a:cubicBezTo>
                    <a:pt x="77" y="21"/>
                    <a:pt x="77" y="21"/>
                    <a:pt x="77" y="21"/>
                  </a:cubicBezTo>
                  <a:cubicBezTo>
                    <a:pt x="79" y="19"/>
                    <a:pt x="79" y="19"/>
                    <a:pt x="79" y="19"/>
                  </a:cubicBezTo>
                  <a:cubicBezTo>
                    <a:pt x="79" y="20"/>
                    <a:pt x="79" y="20"/>
                    <a:pt x="79" y="20"/>
                  </a:cubicBezTo>
                  <a:lnTo>
                    <a:pt x="78" y="21"/>
                  </a:lnTo>
                  <a:close/>
                  <a:moveTo>
                    <a:pt x="81" y="19"/>
                  </a:moveTo>
                  <a:cubicBezTo>
                    <a:pt x="80" y="18"/>
                    <a:pt x="80" y="18"/>
                    <a:pt x="80" y="18"/>
                  </a:cubicBezTo>
                  <a:cubicBezTo>
                    <a:pt x="82" y="17"/>
                    <a:pt x="82" y="17"/>
                    <a:pt x="82" y="17"/>
                  </a:cubicBezTo>
                  <a:cubicBezTo>
                    <a:pt x="82" y="17"/>
                    <a:pt x="82" y="17"/>
                    <a:pt x="82" y="17"/>
                  </a:cubicBezTo>
                  <a:lnTo>
                    <a:pt x="81" y="19"/>
                  </a:lnTo>
                  <a:close/>
                  <a:moveTo>
                    <a:pt x="84" y="16"/>
                  </a:moveTo>
                  <a:cubicBezTo>
                    <a:pt x="83" y="15"/>
                    <a:pt x="83" y="15"/>
                    <a:pt x="83" y="15"/>
                  </a:cubicBezTo>
                  <a:cubicBezTo>
                    <a:pt x="84" y="14"/>
                    <a:pt x="84" y="14"/>
                    <a:pt x="84" y="14"/>
                  </a:cubicBezTo>
                  <a:cubicBezTo>
                    <a:pt x="85" y="14"/>
                    <a:pt x="85" y="14"/>
                    <a:pt x="85" y="14"/>
                  </a:cubicBezTo>
                  <a:lnTo>
                    <a:pt x="84" y="16"/>
                  </a:lnTo>
                  <a:close/>
                  <a:moveTo>
                    <a:pt x="87" y="13"/>
                  </a:moveTo>
                  <a:cubicBezTo>
                    <a:pt x="86" y="12"/>
                    <a:pt x="86" y="12"/>
                    <a:pt x="86" y="12"/>
                  </a:cubicBezTo>
                  <a:cubicBezTo>
                    <a:pt x="87" y="11"/>
                    <a:pt x="87" y="11"/>
                    <a:pt x="87" y="11"/>
                  </a:cubicBezTo>
                  <a:cubicBezTo>
                    <a:pt x="88" y="12"/>
                    <a:pt x="88" y="12"/>
                    <a:pt x="88" y="12"/>
                  </a:cubicBezTo>
                  <a:lnTo>
                    <a:pt x="87" y="13"/>
                  </a:lnTo>
                  <a:close/>
                  <a:moveTo>
                    <a:pt x="89" y="10"/>
                  </a:moveTo>
                  <a:cubicBezTo>
                    <a:pt x="89" y="9"/>
                    <a:pt x="89" y="9"/>
                    <a:pt x="89" y="9"/>
                  </a:cubicBezTo>
                  <a:cubicBezTo>
                    <a:pt x="90" y="8"/>
                    <a:pt x="90" y="8"/>
                    <a:pt x="90" y="8"/>
                  </a:cubicBezTo>
                  <a:cubicBezTo>
                    <a:pt x="91" y="9"/>
                    <a:pt x="91" y="9"/>
                    <a:pt x="91" y="9"/>
                  </a:cubicBezTo>
                  <a:lnTo>
                    <a:pt x="89" y="10"/>
                  </a:lnTo>
                  <a:close/>
                  <a:moveTo>
                    <a:pt x="92" y="7"/>
                  </a:moveTo>
                  <a:cubicBezTo>
                    <a:pt x="92" y="7"/>
                    <a:pt x="92" y="7"/>
                    <a:pt x="92" y="7"/>
                  </a:cubicBezTo>
                  <a:cubicBezTo>
                    <a:pt x="93" y="5"/>
                    <a:pt x="93" y="5"/>
                    <a:pt x="93" y="5"/>
                  </a:cubicBezTo>
                  <a:cubicBezTo>
                    <a:pt x="94" y="6"/>
                    <a:pt x="94" y="6"/>
                    <a:pt x="94" y="6"/>
                  </a:cubicBezTo>
                  <a:lnTo>
                    <a:pt x="92" y="7"/>
                  </a:lnTo>
                  <a:close/>
                  <a:moveTo>
                    <a:pt x="95" y="5"/>
                  </a:moveTo>
                  <a:cubicBezTo>
                    <a:pt x="94" y="4"/>
                    <a:pt x="94" y="4"/>
                    <a:pt x="94" y="4"/>
                  </a:cubicBezTo>
                  <a:cubicBezTo>
                    <a:pt x="96" y="2"/>
                    <a:pt x="96" y="2"/>
                    <a:pt x="96" y="2"/>
                  </a:cubicBezTo>
                  <a:cubicBezTo>
                    <a:pt x="97" y="3"/>
                    <a:pt x="97" y="3"/>
                    <a:pt x="97" y="3"/>
                  </a:cubicBezTo>
                  <a:lnTo>
                    <a:pt x="95" y="5"/>
                  </a:lnTo>
                  <a:close/>
                  <a:moveTo>
                    <a:pt x="98" y="2"/>
                  </a:moveTo>
                  <a:cubicBezTo>
                    <a:pt x="97" y="1"/>
                    <a:pt x="97" y="1"/>
                    <a:pt x="97" y="1"/>
                  </a:cubicBezTo>
                  <a:cubicBezTo>
                    <a:pt x="98" y="0"/>
                    <a:pt x="98" y="0"/>
                    <a:pt x="98" y="0"/>
                  </a:cubicBezTo>
                  <a:cubicBezTo>
                    <a:pt x="99" y="1"/>
                    <a:pt x="99" y="1"/>
                    <a:pt x="99" y="1"/>
                  </a:cubicBezTo>
                  <a:lnTo>
                    <a:pt x="98" y="2"/>
                  </a:lnTo>
                  <a:close/>
                </a:path>
              </a:pathLst>
            </a:custGeom>
            <a:solidFill>
              <a:srgbClr val="F8C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íṧ1ïde">
              <a:extLst>
                <a:ext uri="{FF2B5EF4-FFF2-40B4-BE49-F238E27FC236}">
                  <a16:creationId xmlns:a16="http://schemas.microsoft.com/office/drawing/2014/main" id="{6A00F31A-9907-06FF-4199-BE010A5703D8}"/>
                </a:ext>
              </a:extLst>
            </p:cNvPr>
            <p:cNvSpPr/>
            <p:nvPr/>
          </p:nvSpPr>
          <p:spPr bwMode="auto">
            <a:xfrm>
              <a:off x="6710061" y="3757771"/>
              <a:ext cx="23709" cy="16597"/>
            </a:xfrm>
            <a:prstGeom prst="ellipse">
              <a:avLst/>
            </a:prstGeom>
            <a:solidFill>
              <a:srgbClr val="F8C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1îḑe">
              <a:extLst>
                <a:ext uri="{FF2B5EF4-FFF2-40B4-BE49-F238E27FC236}">
                  <a16:creationId xmlns:a16="http://schemas.microsoft.com/office/drawing/2014/main" id="{43C2DBC5-F259-A383-3CEA-124116B179AA}"/>
                </a:ext>
              </a:extLst>
            </p:cNvPr>
            <p:cNvSpPr/>
            <p:nvPr/>
          </p:nvSpPr>
          <p:spPr bwMode="auto">
            <a:xfrm>
              <a:off x="6873653" y="3836011"/>
              <a:ext cx="18967" cy="16597"/>
            </a:xfrm>
            <a:prstGeom prst="ellipse">
              <a:avLst/>
            </a:prstGeom>
            <a:solidFill>
              <a:srgbClr val="F8C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śḻíḋè">
              <a:extLst>
                <a:ext uri="{FF2B5EF4-FFF2-40B4-BE49-F238E27FC236}">
                  <a16:creationId xmlns:a16="http://schemas.microsoft.com/office/drawing/2014/main" id="{E9C304A3-1938-10FC-10D6-03437C7ADE91}"/>
                </a:ext>
              </a:extLst>
            </p:cNvPr>
            <p:cNvSpPr/>
            <p:nvPr/>
          </p:nvSpPr>
          <p:spPr bwMode="auto">
            <a:xfrm>
              <a:off x="6269075" y="3966409"/>
              <a:ext cx="163592" cy="23709"/>
            </a:xfrm>
            <a:custGeom>
              <a:avLst/>
              <a:gdLst>
                <a:gd name="T0" fmla="*/ 27 w 29"/>
                <a:gd name="T1" fmla="*/ 4 h 4"/>
                <a:gd name="T2" fmla="*/ 2 w 29"/>
                <a:gd name="T3" fmla="*/ 4 h 4"/>
                <a:gd name="T4" fmla="*/ 0 w 29"/>
                <a:gd name="T5" fmla="*/ 2 h 4"/>
                <a:gd name="T6" fmla="*/ 2 w 29"/>
                <a:gd name="T7" fmla="*/ 0 h 4"/>
                <a:gd name="T8" fmla="*/ 27 w 29"/>
                <a:gd name="T9" fmla="*/ 0 h 4"/>
                <a:gd name="T10" fmla="*/ 29 w 29"/>
                <a:gd name="T11" fmla="*/ 2 h 4"/>
                <a:gd name="T12" fmla="*/ 27 w 2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9" h="4">
                  <a:moveTo>
                    <a:pt x="27" y="4"/>
                  </a:moveTo>
                  <a:cubicBezTo>
                    <a:pt x="2" y="4"/>
                    <a:pt x="2" y="4"/>
                    <a:pt x="2" y="4"/>
                  </a:cubicBezTo>
                  <a:cubicBezTo>
                    <a:pt x="1" y="4"/>
                    <a:pt x="0" y="3"/>
                    <a:pt x="0" y="2"/>
                  </a:cubicBezTo>
                  <a:cubicBezTo>
                    <a:pt x="0" y="1"/>
                    <a:pt x="1" y="0"/>
                    <a:pt x="2" y="0"/>
                  </a:cubicBezTo>
                  <a:cubicBezTo>
                    <a:pt x="27" y="0"/>
                    <a:pt x="27" y="0"/>
                    <a:pt x="27" y="0"/>
                  </a:cubicBezTo>
                  <a:cubicBezTo>
                    <a:pt x="28" y="0"/>
                    <a:pt x="29" y="1"/>
                    <a:pt x="29" y="2"/>
                  </a:cubicBezTo>
                  <a:cubicBezTo>
                    <a:pt x="29" y="3"/>
                    <a:pt x="28" y="4"/>
                    <a:pt x="27" y="4"/>
                  </a:cubicBezTo>
                  <a:close/>
                </a:path>
              </a:pathLst>
            </a:custGeom>
            <a:solidFill>
              <a:srgbClr val="417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ŝlîdè">
              <a:extLst>
                <a:ext uri="{FF2B5EF4-FFF2-40B4-BE49-F238E27FC236}">
                  <a16:creationId xmlns:a16="http://schemas.microsoft.com/office/drawing/2014/main" id="{F211CF05-BB95-510D-FA75-9FBA2902D2C5}"/>
                </a:ext>
              </a:extLst>
            </p:cNvPr>
            <p:cNvSpPr/>
            <p:nvPr/>
          </p:nvSpPr>
          <p:spPr bwMode="auto">
            <a:xfrm>
              <a:off x="6188465" y="4035166"/>
              <a:ext cx="329555" cy="23709"/>
            </a:xfrm>
            <a:custGeom>
              <a:avLst/>
              <a:gdLst>
                <a:gd name="T0" fmla="*/ 56 w 58"/>
                <a:gd name="T1" fmla="*/ 4 h 4"/>
                <a:gd name="T2" fmla="*/ 2 w 58"/>
                <a:gd name="T3" fmla="*/ 4 h 4"/>
                <a:gd name="T4" fmla="*/ 0 w 58"/>
                <a:gd name="T5" fmla="*/ 2 h 4"/>
                <a:gd name="T6" fmla="*/ 2 w 58"/>
                <a:gd name="T7" fmla="*/ 0 h 4"/>
                <a:gd name="T8" fmla="*/ 56 w 58"/>
                <a:gd name="T9" fmla="*/ 0 h 4"/>
                <a:gd name="T10" fmla="*/ 58 w 58"/>
                <a:gd name="T11" fmla="*/ 2 h 4"/>
                <a:gd name="T12" fmla="*/ 56 w 5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8" h="4">
                  <a:moveTo>
                    <a:pt x="56" y="4"/>
                  </a:moveTo>
                  <a:cubicBezTo>
                    <a:pt x="2" y="4"/>
                    <a:pt x="2" y="4"/>
                    <a:pt x="2" y="4"/>
                  </a:cubicBezTo>
                  <a:cubicBezTo>
                    <a:pt x="1" y="4"/>
                    <a:pt x="0" y="3"/>
                    <a:pt x="0" y="2"/>
                  </a:cubicBezTo>
                  <a:cubicBezTo>
                    <a:pt x="0" y="1"/>
                    <a:pt x="1" y="0"/>
                    <a:pt x="2" y="0"/>
                  </a:cubicBezTo>
                  <a:cubicBezTo>
                    <a:pt x="56" y="0"/>
                    <a:pt x="56" y="0"/>
                    <a:pt x="56" y="0"/>
                  </a:cubicBezTo>
                  <a:cubicBezTo>
                    <a:pt x="57" y="0"/>
                    <a:pt x="58" y="1"/>
                    <a:pt x="58" y="2"/>
                  </a:cubicBezTo>
                  <a:cubicBezTo>
                    <a:pt x="58" y="3"/>
                    <a:pt x="57" y="4"/>
                    <a:pt x="56" y="4"/>
                  </a:cubicBezTo>
                  <a:close/>
                </a:path>
              </a:pathLst>
            </a:custGeom>
            <a:solidFill>
              <a:srgbClr val="417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ïṣ1íďé">
              <a:extLst>
                <a:ext uri="{FF2B5EF4-FFF2-40B4-BE49-F238E27FC236}">
                  <a16:creationId xmlns:a16="http://schemas.microsoft.com/office/drawing/2014/main" id="{7C69F493-AA5C-E0CA-FE82-981118FDA655}"/>
                </a:ext>
              </a:extLst>
            </p:cNvPr>
            <p:cNvSpPr/>
            <p:nvPr/>
          </p:nvSpPr>
          <p:spPr bwMode="auto">
            <a:xfrm>
              <a:off x="4903442" y="2503570"/>
              <a:ext cx="301104" cy="301104"/>
            </a:xfrm>
            <a:prstGeom prst="ellipse">
              <a:avLst/>
            </a:prstGeom>
            <a:solidFill>
              <a:srgbClr val="457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i$ḻiďé">
              <a:extLst>
                <a:ext uri="{FF2B5EF4-FFF2-40B4-BE49-F238E27FC236}">
                  <a16:creationId xmlns:a16="http://schemas.microsoft.com/office/drawing/2014/main" id="{6A65DD21-9CCA-9BC4-B20E-580060AAEC3B}"/>
                </a:ext>
              </a:extLst>
            </p:cNvPr>
            <p:cNvSpPr/>
            <p:nvPr/>
          </p:nvSpPr>
          <p:spPr bwMode="auto">
            <a:xfrm>
              <a:off x="4898700" y="2496457"/>
              <a:ext cx="305846" cy="308216"/>
            </a:xfrm>
            <a:custGeom>
              <a:avLst/>
              <a:gdLst>
                <a:gd name="T0" fmla="*/ 27 w 54"/>
                <a:gd name="T1" fmla="*/ 54 h 54"/>
                <a:gd name="T2" fmla="*/ 0 w 54"/>
                <a:gd name="T3" fmla="*/ 27 h 54"/>
                <a:gd name="T4" fmla="*/ 27 w 54"/>
                <a:gd name="T5" fmla="*/ 0 h 54"/>
                <a:gd name="T6" fmla="*/ 54 w 54"/>
                <a:gd name="T7" fmla="*/ 27 h 54"/>
                <a:gd name="T8" fmla="*/ 27 w 54"/>
                <a:gd name="T9" fmla="*/ 54 h 54"/>
                <a:gd name="T10" fmla="*/ 27 w 54"/>
                <a:gd name="T11" fmla="*/ 1 h 54"/>
                <a:gd name="T12" fmla="*/ 1 w 54"/>
                <a:gd name="T13" fmla="*/ 27 h 54"/>
                <a:gd name="T14" fmla="*/ 27 w 54"/>
                <a:gd name="T15" fmla="*/ 53 h 54"/>
                <a:gd name="T16" fmla="*/ 53 w 54"/>
                <a:gd name="T17" fmla="*/ 27 h 54"/>
                <a:gd name="T18" fmla="*/ 27 w 54"/>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54"/>
                  </a:moveTo>
                  <a:cubicBezTo>
                    <a:pt x="12" y="54"/>
                    <a:pt x="0" y="42"/>
                    <a:pt x="0" y="27"/>
                  </a:cubicBezTo>
                  <a:cubicBezTo>
                    <a:pt x="0" y="12"/>
                    <a:pt x="12" y="0"/>
                    <a:pt x="27" y="0"/>
                  </a:cubicBezTo>
                  <a:cubicBezTo>
                    <a:pt x="42" y="0"/>
                    <a:pt x="54" y="12"/>
                    <a:pt x="54" y="27"/>
                  </a:cubicBezTo>
                  <a:cubicBezTo>
                    <a:pt x="54" y="42"/>
                    <a:pt x="42" y="54"/>
                    <a:pt x="27" y="54"/>
                  </a:cubicBezTo>
                  <a:close/>
                  <a:moveTo>
                    <a:pt x="27" y="1"/>
                  </a:moveTo>
                  <a:cubicBezTo>
                    <a:pt x="13" y="1"/>
                    <a:pt x="1" y="13"/>
                    <a:pt x="1" y="27"/>
                  </a:cubicBezTo>
                  <a:cubicBezTo>
                    <a:pt x="1" y="41"/>
                    <a:pt x="13" y="53"/>
                    <a:pt x="27" y="53"/>
                  </a:cubicBezTo>
                  <a:cubicBezTo>
                    <a:pt x="41" y="53"/>
                    <a:pt x="53" y="41"/>
                    <a:pt x="53" y="27"/>
                  </a:cubicBezTo>
                  <a:cubicBezTo>
                    <a:pt x="53" y="13"/>
                    <a:pt x="41" y="1"/>
                    <a:pt x="2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ṩḷîdé">
              <a:extLst>
                <a:ext uri="{FF2B5EF4-FFF2-40B4-BE49-F238E27FC236}">
                  <a16:creationId xmlns:a16="http://schemas.microsoft.com/office/drawing/2014/main" id="{D32A3DD3-A0A2-23A5-1F68-1F4F00D31B8E}"/>
                </a:ext>
              </a:extLst>
            </p:cNvPr>
            <p:cNvSpPr/>
            <p:nvPr/>
          </p:nvSpPr>
          <p:spPr bwMode="auto">
            <a:xfrm>
              <a:off x="4972198" y="2593664"/>
              <a:ext cx="158850" cy="113803"/>
            </a:xfrm>
            <a:custGeom>
              <a:avLst/>
              <a:gdLst>
                <a:gd name="T0" fmla="*/ 24 w 28"/>
                <a:gd name="T1" fmla="*/ 20 h 20"/>
                <a:gd name="T2" fmla="*/ 22 w 28"/>
                <a:gd name="T3" fmla="*/ 20 h 20"/>
                <a:gd name="T4" fmla="*/ 21 w 28"/>
                <a:gd name="T5" fmla="*/ 19 h 20"/>
                <a:gd name="T6" fmla="*/ 22 w 28"/>
                <a:gd name="T7" fmla="*/ 18 h 20"/>
                <a:gd name="T8" fmla="*/ 24 w 28"/>
                <a:gd name="T9" fmla="*/ 18 h 20"/>
                <a:gd name="T10" fmla="*/ 26 w 28"/>
                <a:gd name="T11" fmla="*/ 17 h 20"/>
                <a:gd name="T12" fmla="*/ 26 w 28"/>
                <a:gd name="T13" fmla="*/ 4 h 20"/>
                <a:gd name="T14" fmla="*/ 24 w 28"/>
                <a:gd name="T15" fmla="*/ 2 h 20"/>
                <a:gd name="T16" fmla="*/ 4 w 28"/>
                <a:gd name="T17" fmla="*/ 2 h 20"/>
                <a:gd name="T18" fmla="*/ 2 w 28"/>
                <a:gd name="T19" fmla="*/ 4 h 20"/>
                <a:gd name="T20" fmla="*/ 2 w 28"/>
                <a:gd name="T21" fmla="*/ 17 h 20"/>
                <a:gd name="T22" fmla="*/ 4 w 28"/>
                <a:gd name="T23" fmla="*/ 18 h 20"/>
                <a:gd name="T24" fmla="*/ 18 w 28"/>
                <a:gd name="T25" fmla="*/ 18 h 20"/>
                <a:gd name="T26" fmla="*/ 19 w 28"/>
                <a:gd name="T27" fmla="*/ 19 h 20"/>
                <a:gd name="T28" fmla="*/ 18 w 28"/>
                <a:gd name="T29" fmla="*/ 20 h 20"/>
                <a:gd name="T30" fmla="*/ 4 w 28"/>
                <a:gd name="T31" fmla="*/ 20 h 20"/>
                <a:gd name="T32" fmla="*/ 0 w 28"/>
                <a:gd name="T33" fmla="*/ 17 h 20"/>
                <a:gd name="T34" fmla="*/ 0 w 28"/>
                <a:gd name="T35" fmla="*/ 4 h 20"/>
                <a:gd name="T36" fmla="*/ 4 w 28"/>
                <a:gd name="T37" fmla="*/ 0 h 20"/>
                <a:gd name="T38" fmla="*/ 24 w 28"/>
                <a:gd name="T39" fmla="*/ 0 h 20"/>
                <a:gd name="T40" fmla="*/ 28 w 28"/>
                <a:gd name="T41" fmla="*/ 4 h 20"/>
                <a:gd name="T42" fmla="*/ 28 w 28"/>
                <a:gd name="T43" fmla="*/ 17 h 20"/>
                <a:gd name="T44" fmla="*/ 24 w 28"/>
                <a:gd name="T4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0">
                  <a:moveTo>
                    <a:pt x="24" y="20"/>
                  </a:moveTo>
                  <a:cubicBezTo>
                    <a:pt x="22" y="20"/>
                    <a:pt x="22" y="20"/>
                    <a:pt x="22" y="20"/>
                  </a:cubicBezTo>
                  <a:cubicBezTo>
                    <a:pt x="22" y="20"/>
                    <a:pt x="21" y="20"/>
                    <a:pt x="21" y="19"/>
                  </a:cubicBezTo>
                  <a:cubicBezTo>
                    <a:pt x="21" y="19"/>
                    <a:pt x="22" y="18"/>
                    <a:pt x="22" y="18"/>
                  </a:cubicBezTo>
                  <a:cubicBezTo>
                    <a:pt x="24" y="18"/>
                    <a:pt x="24" y="18"/>
                    <a:pt x="24" y="18"/>
                  </a:cubicBezTo>
                  <a:cubicBezTo>
                    <a:pt x="25" y="18"/>
                    <a:pt x="26" y="18"/>
                    <a:pt x="26" y="17"/>
                  </a:cubicBezTo>
                  <a:cubicBezTo>
                    <a:pt x="26" y="4"/>
                    <a:pt x="26" y="4"/>
                    <a:pt x="26" y="4"/>
                  </a:cubicBezTo>
                  <a:cubicBezTo>
                    <a:pt x="26" y="3"/>
                    <a:pt x="25" y="2"/>
                    <a:pt x="24" y="2"/>
                  </a:cubicBezTo>
                  <a:cubicBezTo>
                    <a:pt x="4" y="2"/>
                    <a:pt x="4" y="2"/>
                    <a:pt x="4" y="2"/>
                  </a:cubicBezTo>
                  <a:cubicBezTo>
                    <a:pt x="3" y="2"/>
                    <a:pt x="2" y="3"/>
                    <a:pt x="2" y="4"/>
                  </a:cubicBezTo>
                  <a:cubicBezTo>
                    <a:pt x="2" y="17"/>
                    <a:pt x="2" y="17"/>
                    <a:pt x="2" y="17"/>
                  </a:cubicBezTo>
                  <a:cubicBezTo>
                    <a:pt x="2" y="18"/>
                    <a:pt x="3" y="18"/>
                    <a:pt x="4" y="18"/>
                  </a:cubicBezTo>
                  <a:cubicBezTo>
                    <a:pt x="18" y="18"/>
                    <a:pt x="18" y="18"/>
                    <a:pt x="18" y="18"/>
                  </a:cubicBezTo>
                  <a:cubicBezTo>
                    <a:pt x="18" y="18"/>
                    <a:pt x="19" y="19"/>
                    <a:pt x="19" y="19"/>
                  </a:cubicBezTo>
                  <a:cubicBezTo>
                    <a:pt x="19" y="20"/>
                    <a:pt x="18" y="20"/>
                    <a:pt x="18" y="20"/>
                  </a:cubicBezTo>
                  <a:cubicBezTo>
                    <a:pt x="4" y="20"/>
                    <a:pt x="4" y="20"/>
                    <a:pt x="4" y="20"/>
                  </a:cubicBezTo>
                  <a:cubicBezTo>
                    <a:pt x="2" y="20"/>
                    <a:pt x="0" y="19"/>
                    <a:pt x="0" y="17"/>
                  </a:cubicBezTo>
                  <a:cubicBezTo>
                    <a:pt x="0" y="4"/>
                    <a:pt x="0" y="4"/>
                    <a:pt x="0" y="4"/>
                  </a:cubicBezTo>
                  <a:cubicBezTo>
                    <a:pt x="0" y="2"/>
                    <a:pt x="2" y="0"/>
                    <a:pt x="4" y="0"/>
                  </a:cubicBezTo>
                  <a:cubicBezTo>
                    <a:pt x="24" y="0"/>
                    <a:pt x="24" y="0"/>
                    <a:pt x="24" y="0"/>
                  </a:cubicBezTo>
                  <a:cubicBezTo>
                    <a:pt x="26" y="0"/>
                    <a:pt x="28" y="2"/>
                    <a:pt x="28" y="4"/>
                  </a:cubicBezTo>
                  <a:cubicBezTo>
                    <a:pt x="28" y="17"/>
                    <a:pt x="28" y="17"/>
                    <a:pt x="28" y="17"/>
                  </a:cubicBezTo>
                  <a:cubicBezTo>
                    <a:pt x="28" y="19"/>
                    <a:pt x="26" y="20"/>
                    <a:pt x="24"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iṣļïḋé">
              <a:extLst>
                <a:ext uri="{FF2B5EF4-FFF2-40B4-BE49-F238E27FC236}">
                  <a16:creationId xmlns:a16="http://schemas.microsoft.com/office/drawing/2014/main" id="{05E155B7-E4D6-CB7C-9577-03B40C4FB096}"/>
                </a:ext>
              </a:extLst>
            </p:cNvPr>
            <p:cNvSpPr/>
            <p:nvPr/>
          </p:nvSpPr>
          <p:spPr bwMode="auto">
            <a:xfrm>
              <a:off x="4976940" y="2598406"/>
              <a:ext cx="149367" cy="68757"/>
            </a:xfrm>
            <a:custGeom>
              <a:avLst/>
              <a:gdLst>
                <a:gd name="T0" fmla="*/ 13 w 26"/>
                <a:gd name="T1" fmla="*/ 12 h 12"/>
                <a:gd name="T2" fmla="*/ 11 w 26"/>
                <a:gd name="T3" fmla="*/ 11 h 12"/>
                <a:gd name="T4" fmla="*/ 11 w 26"/>
                <a:gd name="T5" fmla="*/ 11 h 12"/>
                <a:gd name="T6" fmla="*/ 1 w 26"/>
                <a:gd name="T7" fmla="*/ 2 h 12"/>
                <a:gd name="T8" fmla="*/ 1 w 26"/>
                <a:gd name="T9" fmla="*/ 1 h 12"/>
                <a:gd name="T10" fmla="*/ 2 w 26"/>
                <a:gd name="T11" fmla="*/ 1 h 12"/>
                <a:gd name="T12" fmla="*/ 12 w 26"/>
                <a:gd name="T13" fmla="*/ 10 h 12"/>
                <a:gd name="T14" fmla="*/ 14 w 26"/>
                <a:gd name="T15" fmla="*/ 10 h 12"/>
                <a:gd name="T16" fmla="*/ 24 w 26"/>
                <a:gd name="T17" fmla="*/ 1 h 12"/>
                <a:gd name="T18" fmla="*/ 25 w 26"/>
                <a:gd name="T19" fmla="*/ 1 h 12"/>
                <a:gd name="T20" fmla="*/ 25 w 26"/>
                <a:gd name="T21" fmla="*/ 2 h 12"/>
                <a:gd name="T22" fmla="*/ 15 w 26"/>
                <a:gd name="T23" fmla="*/ 11 h 12"/>
                <a:gd name="T24" fmla="*/ 13 w 26"/>
                <a:gd name="T2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2">
                  <a:moveTo>
                    <a:pt x="13" y="12"/>
                  </a:moveTo>
                  <a:cubicBezTo>
                    <a:pt x="12" y="12"/>
                    <a:pt x="12" y="12"/>
                    <a:pt x="11" y="11"/>
                  </a:cubicBezTo>
                  <a:cubicBezTo>
                    <a:pt x="11" y="11"/>
                    <a:pt x="11" y="11"/>
                    <a:pt x="11" y="11"/>
                  </a:cubicBezTo>
                  <a:cubicBezTo>
                    <a:pt x="1" y="2"/>
                    <a:pt x="1" y="2"/>
                    <a:pt x="1" y="2"/>
                  </a:cubicBezTo>
                  <a:cubicBezTo>
                    <a:pt x="1" y="2"/>
                    <a:pt x="0" y="1"/>
                    <a:pt x="1" y="1"/>
                  </a:cubicBezTo>
                  <a:cubicBezTo>
                    <a:pt x="1" y="0"/>
                    <a:pt x="2" y="0"/>
                    <a:pt x="2" y="1"/>
                  </a:cubicBezTo>
                  <a:cubicBezTo>
                    <a:pt x="12" y="10"/>
                    <a:pt x="12" y="10"/>
                    <a:pt x="12" y="10"/>
                  </a:cubicBezTo>
                  <a:cubicBezTo>
                    <a:pt x="13" y="10"/>
                    <a:pt x="13" y="10"/>
                    <a:pt x="14" y="10"/>
                  </a:cubicBezTo>
                  <a:cubicBezTo>
                    <a:pt x="24" y="1"/>
                    <a:pt x="24" y="1"/>
                    <a:pt x="24" y="1"/>
                  </a:cubicBezTo>
                  <a:cubicBezTo>
                    <a:pt x="24" y="0"/>
                    <a:pt x="25" y="0"/>
                    <a:pt x="25" y="1"/>
                  </a:cubicBezTo>
                  <a:cubicBezTo>
                    <a:pt x="26" y="1"/>
                    <a:pt x="25" y="2"/>
                    <a:pt x="25" y="2"/>
                  </a:cubicBezTo>
                  <a:cubicBezTo>
                    <a:pt x="15" y="11"/>
                    <a:pt x="15" y="11"/>
                    <a:pt x="15" y="11"/>
                  </a:cubicBezTo>
                  <a:cubicBezTo>
                    <a:pt x="14" y="12"/>
                    <a:pt x="14" y="12"/>
                    <a:pt x="13"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4" name="îš1ídé">
              <a:extLst>
                <a:ext uri="{FF2B5EF4-FFF2-40B4-BE49-F238E27FC236}">
                  <a16:creationId xmlns:a16="http://schemas.microsoft.com/office/drawing/2014/main" id="{B0AC0200-A918-71BE-9939-D1DE9B1276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3842" y="2833853"/>
              <a:ext cx="208637" cy="904094"/>
            </a:xfrm>
            <a:prstGeom prst="rect">
              <a:avLst/>
            </a:prstGeom>
          </p:spPr>
        </p:pic>
        <p:pic>
          <p:nvPicPr>
            <p:cNvPr id="105" name="íšļïdè">
              <a:extLst>
                <a:ext uri="{FF2B5EF4-FFF2-40B4-BE49-F238E27FC236}">
                  <a16:creationId xmlns:a16="http://schemas.microsoft.com/office/drawing/2014/main" id="{4F133DD4-6931-B977-87BC-D3A311DBA1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4872" y="2879990"/>
              <a:ext cx="939785" cy="85435"/>
            </a:xfrm>
            <a:prstGeom prst="rect">
              <a:avLst/>
            </a:prstGeom>
          </p:spPr>
        </p:pic>
      </p:grpSp>
      <p:grpSp>
        <p:nvGrpSpPr>
          <p:cNvPr id="53" name="组合 52"/>
          <p:cNvGrpSpPr/>
          <p:nvPr/>
        </p:nvGrpSpPr>
        <p:grpSpPr>
          <a:xfrm>
            <a:off x="1278577" y="1152574"/>
            <a:ext cx="9139970" cy="4550072"/>
            <a:chOff x="1278577" y="1152574"/>
            <a:chExt cx="9139970" cy="4550072"/>
          </a:xfrm>
        </p:grpSpPr>
        <p:cxnSp>
          <p:nvCxnSpPr>
            <p:cNvPr id="2" name="直接箭头连接符 1">
              <a:extLst>
                <a:ext uri="{FF2B5EF4-FFF2-40B4-BE49-F238E27FC236}">
                  <a16:creationId xmlns:a16="http://schemas.microsoft.com/office/drawing/2014/main" id="{C0ECB2B1-227C-4AAE-83D8-50B834BADCE9}"/>
                </a:ext>
              </a:extLst>
            </p:cNvPr>
            <p:cNvCxnSpPr>
              <a:cxnSpLocks/>
            </p:cNvCxnSpPr>
            <p:nvPr/>
          </p:nvCxnSpPr>
          <p:spPr>
            <a:xfrm flipH="1">
              <a:off x="3410492" y="1783404"/>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A44EFF94-A48F-440A-830B-7DFD656657AD}"/>
                </a:ext>
              </a:extLst>
            </p:cNvPr>
            <p:cNvCxnSpPr>
              <a:cxnSpLocks/>
            </p:cNvCxnSpPr>
            <p:nvPr/>
          </p:nvCxnSpPr>
          <p:spPr>
            <a:xfrm flipH="1">
              <a:off x="5875871" y="1783404"/>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14D3409C-0755-4B49-8044-F183C60E4620}"/>
                </a:ext>
              </a:extLst>
            </p:cNvPr>
            <p:cNvCxnSpPr>
              <a:cxnSpLocks/>
            </p:cNvCxnSpPr>
            <p:nvPr/>
          </p:nvCxnSpPr>
          <p:spPr>
            <a:xfrm flipH="1">
              <a:off x="8341250" y="1783404"/>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2294D21F-02E6-4CD9-A430-DF2CF4BA6001}"/>
                </a:ext>
              </a:extLst>
            </p:cNvPr>
            <p:cNvCxnSpPr>
              <a:cxnSpLocks/>
            </p:cNvCxnSpPr>
            <p:nvPr/>
          </p:nvCxnSpPr>
          <p:spPr>
            <a:xfrm>
              <a:off x="8341250" y="4503898"/>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291A1C91-9BA3-4C7E-9498-1FE3397C0333}"/>
                </a:ext>
              </a:extLst>
            </p:cNvPr>
            <p:cNvGrpSpPr/>
            <p:nvPr/>
          </p:nvGrpSpPr>
          <p:grpSpPr>
            <a:xfrm>
              <a:off x="9156887" y="1152574"/>
              <a:ext cx="1261660" cy="1678121"/>
              <a:chOff x="9156887" y="1152574"/>
              <a:chExt cx="1261660" cy="1678121"/>
            </a:xfrm>
          </p:grpSpPr>
          <p:grpSp>
            <p:nvGrpSpPr>
              <p:cNvPr id="6" name="组合 5">
                <a:extLst>
                  <a:ext uri="{FF2B5EF4-FFF2-40B4-BE49-F238E27FC236}">
                    <a16:creationId xmlns:a16="http://schemas.microsoft.com/office/drawing/2014/main" id="{EA9354C4-6C03-477D-9528-063E30EA97A7}"/>
                  </a:ext>
                </a:extLst>
              </p:cNvPr>
              <p:cNvGrpSpPr/>
              <p:nvPr/>
            </p:nvGrpSpPr>
            <p:grpSpPr>
              <a:xfrm>
                <a:off x="9156887" y="1152574"/>
                <a:ext cx="1261660" cy="1261660"/>
                <a:chOff x="9156887" y="1152574"/>
                <a:chExt cx="1261660" cy="1261660"/>
              </a:xfrm>
            </p:grpSpPr>
            <p:sp>
              <p:nvSpPr>
                <p:cNvPr id="7" name="椭圆 6">
                  <a:extLst>
                    <a:ext uri="{FF2B5EF4-FFF2-40B4-BE49-F238E27FC236}">
                      <a16:creationId xmlns:a16="http://schemas.microsoft.com/office/drawing/2014/main" id="{C06390FE-A998-40A0-91E6-84D5D5215BA4}"/>
                    </a:ext>
                  </a:extLst>
                </p:cNvPr>
                <p:cNvSpPr/>
                <p:nvPr/>
              </p:nvSpPr>
              <p:spPr>
                <a:xfrm flipH="1">
                  <a:off x="9156887" y="1152574"/>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8" name="椭圆 7">
                  <a:extLst>
                    <a:ext uri="{FF2B5EF4-FFF2-40B4-BE49-F238E27FC236}">
                      <a16:creationId xmlns:a16="http://schemas.microsoft.com/office/drawing/2014/main" id="{2E10E3A2-CF2E-4C80-8871-EC37FEAC2571}"/>
                    </a:ext>
                  </a:extLst>
                </p:cNvPr>
                <p:cNvSpPr/>
                <p:nvPr/>
              </p:nvSpPr>
              <p:spPr>
                <a:xfrm>
                  <a:off x="9294364" y="1290051"/>
                  <a:ext cx="986706" cy="986706"/>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9" name="矩形 8">
                <a:extLst>
                  <a:ext uri="{FF2B5EF4-FFF2-40B4-BE49-F238E27FC236}">
                    <a16:creationId xmlns:a16="http://schemas.microsoft.com/office/drawing/2014/main" id="{01CA1DCF-1469-4D98-8A29-940DFE6AD746}"/>
                  </a:ext>
                </a:extLst>
              </p:cNvPr>
              <p:cNvSpPr/>
              <p:nvPr/>
            </p:nvSpPr>
            <p:spPr>
              <a:xfrm flipH="1">
                <a:off x="9426079" y="2522918"/>
                <a:ext cx="723275"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rPr>
                  <a:t>蜂鸣器</a:t>
                </a:r>
                <a:endParaRPr lang="en-US" altLang="zh-CN"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endParaRPr>
              </a:p>
            </p:txBody>
          </p:sp>
        </p:grpSp>
        <p:grpSp>
          <p:nvGrpSpPr>
            <p:cNvPr id="50" name="组合 49">
              <a:extLst>
                <a:ext uri="{FF2B5EF4-FFF2-40B4-BE49-F238E27FC236}">
                  <a16:creationId xmlns:a16="http://schemas.microsoft.com/office/drawing/2014/main" id="{E7B03D21-E473-4D57-A4B2-CF421F1381D9}"/>
                </a:ext>
              </a:extLst>
            </p:cNvPr>
            <p:cNvGrpSpPr/>
            <p:nvPr/>
          </p:nvGrpSpPr>
          <p:grpSpPr>
            <a:xfrm>
              <a:off x="9156887" y="3873068"/>
              <a:ext cx="1261660" cy="1678122"/>
              <a:chOff x="9156887" y="3873068"/>
              <a:chExt cx="1261660" cy="1678122"/>
            </a:xfrm>
          </p:grpSpPr>
          <p:grpSp>
            <p:nvGrpSpPr>
              <p:cNvPr id="11" name="组合 10">
                <a:extLst>
                  <a:ext uri="{FF2B5EF4-FFF2-40B4-BE49-F238E27FC236}">
                    <a16:creationId xmlns:a16="http://schemas.microsoft.com/office/drawing/2014/main" id="{55A1AA83-6AE4-4FB3-A68A-EA40D88DB832}"/>
                  </a:ext>
                </a:extLst>
              </p:cNvPr>
              <p:cNvGrpSpPr/>
              <p:nvPr/>
            </p:nvGrpSpPr>
            <p:grpSpPr>
              <a:xfrm>
                <a:off x="9156887" y="3873068"/>
                <a:ext cx="1261660" cy="1261660"/>
                <a:chOff x="9156887" y="3873068"/>
                <a:chExt cx="1261660" cy="1261660"/>
              </a:xfrm>
            </p:grpSpPr>
            <p:sp>
              <p:nvSpPr>
                <p:cNvPr id="12" name="椭圆 11">
                  <a:extLst>
                    <a:ext uri="{FF2B5EF4-FFF2-40B4-BE49-F238E27FC236}">
                      <a16:creationId xmlns:a16="http://schemas.microsoft.com/office/drawing/2014/main" id="{3F57999E-F773-4CDF-B0A8-5110A44F0765}"/>
                    </a:ext>
                  </a:extLst>
                </p:cNvPr>
                <p:cNvSpPr/>
                <p:nvPr/>
              </p:nvSpPr>
              <p:spPr>
                <a:xfrm>
                  <a:off x="9156887" y="3873068"/>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13" name="椭圆 12">
                  <a:extLst>
                    <a:ext uri="{FF2B5EF4-FFF2-40B4-BE49-F238E27FC236}">
                      <a16:creationId xmlns:a16="http://schemas.microsoft.com/office/drawing/2014/main" id="{98100CFE-AEEF-480C-9156-9EC4CA05116F}"/>
                    </a:ext>
                  </a:extLst>
                </p:cNvPr>
                <p:cNvSpPr/>
                <p:nvPr/>
              </p:nvSpPr>
              <p:spPr>
                <a:xfrm flipH="1">
                  <a:off x="9294363" y="4010545"/>
                  <a:ext cx="986706" cy="98670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lin ang="2700000" scaled="1"/>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14" name="矩形 13">
                <a:extLst>
                  <a:ext uri="{FF2B5EF4-FFF2-40B4-BE49-F238E27FC236}">
                    <a16:creationId xmlns:a16="http://schemas.microsoft.com/office/drawing/2014/main" id="{EFCBF378-731C-4CE3-A390-EFD799F068AC}"/>
                  </a:ext>
                </a:extLst>
              </p:cNvPr>
              <p:cNvSpPr/>
              <p:nvPr/>
            </p:nvSpPr>
            <p:spPr>
              <a:xfrm>
                <a:off x="9426079" y="5243413"/>
                <a:ext cx="723275"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400" b="1" dirty="0">
                    <a:gradFill>
                      <a:gsLst>
                        <a:gs pos="0">
                          <a:schemeClr val="accent3">
                            <a:lumMod val="60000"/>
                            <a:lumOff val="40000"/>
                          </a:schemeClr>
                        </a:gs>
                        <a:gs pos="60000">
                          <a:schemeClr val="accent3"/>
                        </a:gs>
                      </a:gsLst>
                      <a:lin ang="2700000" scaled="0"/>
                    </a:gradFill>
                    <a:latin typeface="Segoe UI" panose="020B0502040204020203" pitchFamily="34" charset="0"/>
                    <a:ea typeface="等线" panose="02010600030101010101" pitchFamily="2" charset="-122"/>
                  </a:rPr>
                  <a:t>杜邦线</a:t>
                </a:r>
                <a:endParaRPr lang="en-US" altLang="zh-CN" sz="1400" b="1" dirty="0">
                  <a:gradFill>
                    <a:gsLst>
                      <a:gs pos="0">
                        <a:schemeClr val="accent3">
                          <a:lumMod val="60000"/>
                          <a:lumOff val="40000"/>
                        </a:schemeClr>
                      </a:gs>
                      <a:gs pos="60000">
                        <a:schemeClr val="accent3"/>
                      </a:gs>
                    </a:gsLst>
                    <a:lin ang="2700000" scaled="0"/>
                  </a:gradFill>
                  <a:latin typeface="Segoe UI" panose="020B0502040204020203" pitchFamily="34" charset="0"/>
                  <a:ea typeface="等线" panose="02010600030101010101" pitchFamily="2" charset="-122"/>
                </a:endParaRPr>
              </a:p>
            </p:txBody>
          </p:sp>
        </p:grpSp>
        <p:grpSp>
          <p:nvGrpSpPr>
            <p:cNvPr id="48" name="组合 47">
              <a:extLst>
                <a:ext uri="{FF2B5EF4-FFF2-40B4-BE49-F238E27FC236}">
                  <a16:creationId xmlns:a16="http://schemas.microsoft.com/office/drawing/2014/main" id="{72A58FF2-BD74-4A0A-B09C-8EF315D9F002}"/>
                </a:ext>
              </a:extLst>
            </p:cNvPr>
            <p:cNvGrpSpPr/>
            <p:nvPr/>
          </p:nvGrpSpPr>
          <p:grpSpPr>
            <a:xfrm>
              <a:off x="6444968" y="1152574"/>
              <a:ext cx="1754742" cy="1678121"/>
              <a:chOff x="6444968" y="1152574"/>
              <a:chExt cx="1754742" cy="1678121"/>
            </a:xfrm>
          </p:grpSpPr>
          <p:grpSp>
            <p:nvGrpSpPr>
              <p:cNvPr id="15" name="组合 14">
                <a:extLst>
                  <a:ext uri="{FF2B5EF4-FFF2-40B4-BE49-F238E27FC236}">
                    <a16:creationId xmlns:a16="http://schemas.microsoft.com/office/drawing/2014/main" id="{B249BD53-9869-42D6-A5DA-0C16566B378E}"/>
                  </a:ext>
                </a:extLst>
              </p:cNvPr>
              <p:cNvGrpSpPr/>
              <p:nvPr/>
            </p:nvGrpSpPr>
            <p:grpSpPr>
              <a:xfrm>
                <a:off x="6691511" y="1152574"/>
                <a:ext cx="1261660" cy="1261660"/>
                <a:chOff x="6691509" y="1152574"/>
                <a:chExt cx="1261660" cy="1261660"/>
              </a:xfrm>
            </p:grpSpPr>
            <p:sp>
              <p:nvSpPr>
                <p:cNvPr id="16" name="椭圆 15">
                  <a:extLst>
                    <a:ext uri="{FF2B5EF4-FFF2-40B4-BE49-F238E27FC236}">
                      <a16:creationId xmlns:a16="http://schemas.microsoft.com/office/drawing/2014/main" id="{74127FD8-CAD5-4C03-8729-4160B62E0792}"/>
                    </a:ext>
                  </a:extLst>
                </p:cNvPr>
                <p:cNvSpPr/>
                <p:nvPr/>
              </p:nvSpPr>
              <p:spPr>
                <a:xfrm flipH="1">
                  <a:off x="6691509" y="1152574"/>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17" name="椭圆 16">
                  <a:extLst>
                    <a:ext uri="{FF2B5EF4-FFF2-40B4-BE49-F238E27FC236}">
                      <a16:creationId xmlns:a16="http://schemas.microsoft.com/office/drawing/2014/main" id="{D384C6B2-2800-43AE-A6BA-2955835C506D}"/>
                    </a:ext>
                  </a:extLst>
                </p:cNvPr>
                <p:cNvSpPr/>
                <p:nvPr/>
              </p:nvSpPr>
              <p:spPr>
                <a:xfrm>
                  <a:off x="6828986" y="1290051"/>
                  <a:ext cx="986706" cy="98670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18" name="矩形 17">
                <a:extLst>
                  <a:ext uri="{FF2B5EF4-FFF2-40B4-BE49-F238E27FC236}">
                    <a16:creationId xmlns:a16="http://schemas.microsoft.com/office/drawing/2014/main" id="{9EA7F4F7-4B5D-4751-91B2-BCFCDAFAD06C}"/>
                  </a:ext>
                </a:extLst>
              </p:cNvPr>
              <p:cNvSpPr/>
              <p:nvPr/>
            </p:nvSpPr>
            <p:spPr>
              <a:xfrm flipH="1">
                <a:off x="6444968" y="2522918"/>
                <a:ext cx="1754742" cy="30777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b="1" dirty="0">
                    <a:gradFill>
                      <a:gsLst>
                        <a:gs pos="0">
                          <a:schemeClr val="accent5">
                            <a:lumMod val="60000"/>
                            <a:lumOff val="40000"/>
                          </a:schemeClr>
                        </a:gs>
                        <a:gs pos="60000">
                          <a:schemeClr val="accent5"/>
                        </a:gs>
                      </a:gsLst>
                      <a:lin ang="2700000" scaled="0"/>
                    </a:gradFill>
                    <a:latin typeface="Segoe UI" panose="020B0502040204020203" pitchFamily="34" charset="0"/>
                    <a:ea typeface="等线" panose="02010600030101010101" pitchFamily="2" charset="-122"/>
                  </a:rPr>
                  <a:t>OLED</a:t>
                </a:r>
                <a:r>
                  <a:rPr lang="zh-CN" altLang="en-US" sz="1400" b="1" dirty="0">
                    <a:gradFill>
                      <a:gsLst>
                        <a:gs pos="0">
                          <a:schemeClr val="accent5">
                            <a:lumMod val="60000"/>
                            <a:lumOff val="40000"/>
                          </a:schemeClr>
                        </a:gs>
                        <a:gs pos="60000">
                          <a:schemeClr val="accent5"/>
                        </a:gs>
                      </a:gsLst>
                      <a:lin ang="2700000" scaled="0"/>
                    </a:gradFill>
                    <a:latin typeface="Segoe UI" panose="020B0502040204020203" pitchFamily="34" charset="0"/>
                    <a:ea typeface="等线" panose="02010600030101010101" pitchFamily="2" charset="-122"/>
                  </a:rPr>
                  <a:t>屏幕</a:t>
                </a:r>
                <a:endParaRPr lang="en-US" altLang="zh-CN" sz="1400" b="1" dirty="0">
                  <a:gradFill>
                    <a:gsLst>
                      <a:gs pos="0">
                        <a:schemeClr val="accent5">
                          <a:lumMod val="60000"/>
                          <a:lumOff val="40000"/>
                        </a:schemeClr>
                      </a:gs>
                      <a:gs pos="60000">
                        <a:schemeClr val="accent5"/>
                      </a:gs>
                    </a:gsLst>
                    <a:lin ang="2700000" scaled="0"/>
                  </a:gradFill>
                  <a:latin typeface="Segoe UI" panose="020B0502040204020203" pitchFamily="34" charset="0"/>
                  <a:ea typeface="等线" panose="02010600030101010101" pitchFamily="2" charset="-122"/>
                </a:endParaRPr>
              </a:p>
            </p:txBody>
          </p:sp>
        </p:grpSp>
        <p:grpSp>
          <p:nvGrpSpPr>
            <p:cNvPr id="51" name="组合 50">
              <a:extLst>
                <a:ext uri="{FF2B5EF4-FFF2-40B4-BE49-F238E27FC236}">
                  <a16:creationId xmlns:a16="http://schemas.microsoft.com/office/drawing/2014/main" id="{E0505584-A115-4645-9E56-87006D4C7C26}"/>
                </a:ext>
              </a:extLst>
            </p:cNvPr>
            <p:cNvGrpSpPr/>
            <p:nvPr/>
          </p:nvGrpSpPr>
          <p:grpSpPr>
            <a:xfrm>
              <a:off x="6450498" y="3873068"/>
              <a:ext cx="1743682" cy="1678122"/>
              <a:chOff x="6450498" y="3873068"/>
              <a:chExt cx="1743682" cy="1678122"/>
            </a:xfrm>
          </p:grpSpPr>
          <p:grpSp>
            <p:nvGrpSpPr>
              <p:cNvPr id="19" name="组合 18">
                <a:extLst>
                  <a:ext uri="{FF2B5EF4-FFF2-40B4-BE49-F238E27FC236}">
                    <a16:creationId xmlns:a16="http://schemas.microsoft.com/office/drawing/2014/main" id="{72D2EB97-E5B1-4CE0-8E64-61C2DD698698}"/>
                  </a:ext>
                </a:extLst>
              </p:cNvPr>
              <p:cNvGrpSpPr/>
              <p:nvPr/>
            </p:nvGrpSpPr>
            <p:grpSpPr>
              <a:xfrm>
                <a:off x="6691511" y="3873068"/>
                <a:ext cx="1261660" cy="1261660"/>
                <a:chOff x="6691509" y="3873068"/>
                <a:chExt cx="1261660" cy="1261660"/>
              </a:xfrm>
            </p:grpSpPr>
            <p:sp>
              <p:nvSpPr>
                <p:cNvPr id="20" name="椭圆 19">
                  <a:extLst>
                    <a:ext uri="{FF2B5EF4-FFF2-40B4-BE49-F238E27FC236}">
                      <a16:creationId xmlns:a16="http://schemas.microsoft.com/office/drawing/2014/main" id="{5D70A81E-1C5A-40E5-9632-01745DD8DDD3}"/>
                    </a:ext>
                  </a:extLst>
                </p:cNvPr>
                <p:cNvSpPr/>
                <p:nvPr/>
              </p:nvSpPr>
              <p:spPr>
                <a:xfrm>
                  <a:off x="6691509" y="3873068"/>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21" name="椭圆 20">
                  <a:extLst>
                    <a:ext uri="{FF2B5EF4-FFF2-40B4-BE49-F238E27FC236}">
                      <a16:creationId xmlns:a16="http://schemas.microsoft.com/office/drawing/2014/main" id="{F15F1786-FE20-4437-BD9D-50E3AE2C1A91}"/>
                    </a:ext>
                  </a:extLst>
                </p:cNvPr>
                <p:cNvSpPr/>
                <p:nvPr/>
              </p:nvSpPr>
              <p:spPr>
                <a:xfrm flipH="1">
                  <a:off x="6828985" y="4010545"/>
                  <a:ext cx="986706" cy="98670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22" name="矩形 21">
                <a:extLst>
                  <a:ext uri="{FF2B5EF4-FFF2-40B4-BE49-F238E27FC236}">
                    <a16:creationId xmlns:a16="http://schemas.microsoft.com/office/drawing/2014/main" id="{910E71BC-B72E-42D9-B1A2-47D29FD720DE}"/>
                  </a:ext>
                </a:extLst>
              </p:cNvPr>
              <p:cNvSpPr/>
              <p:nvPr/>
            </p:nvSpPr>
            <p:spPr>
              <a:xfrm>
                <a:off x="6450498" y="5243413"/>
                <a:ext cx="1743682"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b="1" dirty="0">
                    <a:gradFill>
                      <a:gsLst>
                        <a:gs pos="0">
                          <a:schemeClr val="accent1">
                            <a:lumMod val="60000"/>
                            <a:lumOff val="40000"/>
                          </a:schemeClr>
                        </a:gs>
                        <a:gs pos="60000">
                          <a:schemeClr val="accent1"/>
                        </a:gs>
                      </a:gsLst>
                      <a:lin ang="2700000" scaled="0"/>
                    </a:gradFill>
                    <a:latin typeface="Segoe UI" panose="020B0502040204020203" pitchFamily="34" charset="0"/>
                    <a:ea typeface="等线" panose="02010600030101010101" pitchFamily="2" charset="-122"/>
                  </a:rPr>
                  <a:t>	</a:t>
                </a:r>
                <a:r>
                  <a:rPr lang="en-US" altLang="zh-CN" sz="1400" b="1" dirty="0" err="1">
                    <a:gradFill>
                      <a:gsLst>
                        <a:gs pos="0">
                          <a:schemeClr val="accent1">
                            <a:lumMod val="60000"/>
                            <a:lumOff val="40000"/>
                          </a:schemeClr>
                        </a:gs>
                        <a:gs pos="60000">
                          <a:schemeClr val="accent1"/>
                        </a:gs>
                      </a:gsLst>
                      <a:lin ang="2700000" scaled="0"/>
                    </a:gradFill>
                    <a:latin typeface="Segoe UI" panose="020B0502040204020203" pitchFamily="34" charset="0"/>
                    <a:ea typeface="等线" panose="02010600030101010101" pitchFamily="2" charset="-122"/>
                  </a:rPr>
                  <a:t>Mirco</a:t>
                </a:r>
                <a:r>
                  <a:rPr lang="en-US" altLang="zh-CN" sz="1400" b="1" dirty="0">
                    <a:gradFill>
                      <a:gsLst>
                        <a:gs pos="0">
                          <a:schemeClr val="accent1">
                            <a:lumMod val="60000"/>
                            <a:lumOff val="40000"/>
                          </a:schemeClr>
                        </a:gs>
                        <a:gs pos="60000">
                          <a:schemeClr val="accent1"/>
                        </a:gs>
                      </a:gsLst>
                      <a:lin ang="2700000" scaled="0"/>
                    </a:gradFill>
                    <a:latin typeface="Segoe UI" panose="020B0502040204020203" pitchFamily="34" charset="0"/>
                    <a:ea typeface="等线" panose="02010600030101010101" pitchFamily="2" charset="-122"/>
                  </a:rPr>
                  <a:t> USB</a:t>
                </a:r>
                <a:r>
                  <a:rPr lang="zh-CN" altLang="en-US" sz="1400" b="1" dirty="0">
                    <a:gradFill>
                      <a:gsLst>
                        <a:gs pos="0">
                          <a:schemeClr val="accent1">
                            <a:lumMod val="60000"/>
                            <a:lumOff val="40000"/>
                          </a:schemeClr>
                        </a:gs>
                        <a:gs pos="60000">
                          <a:schemeClr val="accent1"/>
                        </a:gs>
                      </a:gsLst>
                      <a:lin ang="2700000" scaled="0"/>
                    </a:gradFill>
                    <a:latin typeface="Segoe UI" panose="020B0502040204020203" pitchFamily="34" charset="0"/>
                    <a:ea typeface="等线" panose="02010600030101010101" pitchFamily="2" charset="-122"/>
                  </a:rPr>
                  <a:t>数据线</a:t>
                </a:r>
                <a:endParaRPr lang="en-US" altLang="zh-CN" sz="1400" b="1" dirty="0">
                  <a:gradFill>
                    <a:gsLst>
                      <a:gs pos="0">
                        <a:schemeClr val="accent1">
                          <a:lumMod val="60000"/>
                          <a:lumOff val="40000"/>
                        </a:schemeClr>
                      </a:gs>
                      <a:gs pos="60000">
                        <a:schemeClr val="accent1"/>
                      </a:gs>
                    </a:gsLst>
                    <a:lin ang="2700000" scaled="0"/>
                  </a:gradFill>
                  <a:latin typeface="Segoe UI" panose="020B0502040204020203" pitchFamily="34" charset="0"/>
                  <a:ea typeface="等线" panose="02010600030101010101" pitchFamily="2" charset="-122"/>
                </a:endParaRPr>
              </a:p>
            </p:txBody>
          </p:sp>
        </p:grpSp>
        <p:grpSp>
          <p:nvGrpSpPr>
            <p:cNvPr id="47" name="组合 46">
              <a:extLst>
                <a:ext uri="{FF2B5EF4-FFF2-40B4-BE49-F238E27FC236}">
                  <a16:creationId xmlns:a16="http://schemas.microsoft.com/office/drawing/2014/main" id="{C3E3DDEB-C202-4675-BFCC-325AB5A67F4D}"/>
                </a:ext>
              </a:extLst>
            </p:cNvPr>
            <p:cNvGrpSpPr/>
            <p:nvPr/>
          </p:nvGrpSpPr>
          <p:grpSpPr>
            <a:xfrm>
              <a:off x="3941486" y="1152574"/>
              <a:ext cx="1830949" cy="1678121"/>
              <a:chOff x="3941486" y="1152574"/>
              <a:chExt cx="1830949" cy="1678121"/>
            </a:xfrm>
          </p:grpSpPr>
          <p:grpSp>
            <p:nvGrpSpPr>
              <p:cNvPr id="24" name="组合 23">
                <a:extLst>
                  <a:ext uri="{FF2B5EF4-FFF2-40B4-BE49-F238E27FC236}">
                    <a16:creationId xmlns:a16="http://schemas.microsoft.com/office/drawing/2014/main" id="{6BC3A1B0-C1C7-4735-9E22-C3D7FAED0E87}"/>
                  </a:ext>
                </a:extLst>
              </p:cNvPr>
              <p:cNvGrpSpPr/>
              <p:nvPr/>
            </p:nvGrpSpPr>
            <p:grpSpPr>
              <a:xfrm>
                <a:off x="4226132" y="1152574"/>
                <a:ext cx="1261660" cy="1261660"/>
                <a:chOff x="4150599" y="2923979"/>
                <a:chExt cx="1659510" cy="1659510"/>
              </a:xfrm>
            </p:grpSpPr>
            <p:sp>
              <p:nvSpPr>
                <p:cNvPr id="25" name="椭圆 24">
                  <a:extLst>
                    <a:ext uri="{FF2B5EF4-FFF2-40B4-BE49-F238E27FC236}">
                      <a16:creationId xmlns:a16="http://schemas.microsoft.com/office/drawing/2014/main" id="{3DE79411-EE41-4E09-B135-9A6AD91B6CD1}"/>
                    </a:ext>
                  </a:extLst>
                </p:cNvPr>
                <p:cNvSpPr/>
                <p:nvPr/>
              </p:nvSpPr>
              <p:spPr>
                <a:xfrm flipH="1">
                  <a:off x="4150599" y="2923979"/>
                  <a:ext cx="1659510" cy="165951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26" name="椭圆 25">
                  <a:extLst>
                    <a:ext uri="{FF2B5EF4-FFF2-40B4-BE49-F238E27FC236}">
                      <a16:creationId xmlns:a16="http://schemas.microsoft.com/office/drawing/2014/main" id="{DFD542F0-079F-4CFC-9222-C4C308589633}"/>
                    </a:ext>
                  </a:extLst>
                </p:cNvPr>
                <p:cNvSpPr/>
                <p:nvPr/>
              </p:nvSpPr>
              <p:spPr>
                <a:xfrm>
                  <a:off x="4331428" y="3104808"/>
                  <a:ext cx="1297853" cy="1297853"/>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27" name="矩形 26">
                <a:extLst>
                  <a:ext uri="{FF2B5EF4-FFF2-40B4-BE49-F238E27FC236}">
                    <a16:creationId xmlns:a16="http://schemas.microsoft.com/office/drawing/2014/main" id="{DDD1BC8F-7BA6-4CDE-9CAA-BAE207B175F9}"/>
                  </a:ext>
                </a:extLst>
              </p:cNvPr>
              <p:cNvSpPr/>
              <p:nvPr/>
            </p:nvSpPr>
            <p:spPr>
              <a:xfrm flipH="1">
                <a:off x="3941486" y="2522918"/>
                <a:ext cx="1830949"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b="1" dirty="0">
                    <a:gradFill>
                      <a:gsLst>
                        <a:gs pos="0">
                          <a:schemeClr val="accent2">
                            <a:lumMod val="60000"/>
                            <a:lumOff val="40000"/>
                          </a:schemeClr>
                        </a:gs>
                        <a:gs pos="60000">
                          <a:schemeClr val="accent2"/>
                        </a:gs>
                      </a:gsLst>
                      <a:lin ang="2700000" scaled="0"/>
                    </a:gradFill>
                    <a:latin typeface="Segoe UI" panose="020B0502040204020203" pitchFamily="34" charset="0"/>
                    <a:ea typeface="等线" panose="02010600030101010101" pitchFamily="2" charset="-122"/>
                  </a:rPr>
                  <a:t>MAX30102</a:t>
                </a:r>
                <a:r>
                  <a:rPr lang="zh-CN" altLang="en-US" sz="1400" b="1" dirty="0">
                    <a:gradFill>
                      <a:gsLst>
                        <a:gs pos="0">
                          <a:schemeClr val="accent2">
                            <a:lumMod val="60000"/>
                            <a:lumOff val="40000"/>
                          </a:schemeClr>
                        </a:gs>
                        <a:gs pos="60000">
                          <a:schemeClr val="accent2"/>
                        </a:gs>
                      </a:gsLst>
                      <a:lin ang="2700000" scaled="0"/>
                    </a:gradFill>
                    <a:latin typeface="Segoe UI" panose="020B0502040204020203" pitchFamily="34" charset="0"/>
                    <a:ea typeface="等线" panose="02010600030101010101" pitchFamily="2" charset="-122"/>
                  </a:rPr>
                  <a:t>传感模块</a:t>
                </a:r>
                <a:endParaRPr lang="en-US" altLang="zh-CN" sz="1400" b="1" dirty="0">
                  <a:gradFill>
                    <a:gsLst>
                      <a:gs pos="0">
                        <a:schemeClr val="accent2">
                          <a:lumMod val="60000"/>
                          <a:lumOff val="40000"/>
                        </a:schemeClr>
                      </a:gs>
                      <a:gs pos="60000">
                        <a:schemeClr val="accent2"/>
                      </a:gs>
                    </a:gsLst>
                    <a:lin ang="2700000" scaled="0"/>
                  </a:gradFill>
                  <a:latin typeface="Segoe UI" panose="020B0502040204020203" pitchFamily="34" charset="0"/>
                  <a:ea typeface="等线" panose="02010600030101010101" pitchFamily="2" charset="-122"/>
                </a:endParaRPr>
              </a:p>
            </p:txBody>
          </p:sp>
        </p:grpSp>
        <p:grpSp>
          <p:nvGrpSpPr>
            <p:cNvPr id="52" name="组合 51">
              <a:extLst>
                <a:ext uri="{FF2B5EF4-FFF2-40B4-BE49-F238E27FC236}">
                  <a16:creationId xmlns:a16="http://schemas.microsoft.com/office/drawing/2014/main" id="{5A2A160E-0B87-4115-81BF-660486CAC4F6}"/>
                </a:ext>
              </a:extLst>
            </p:cNvPr>
            <p:cNvGrpSpPr/>
            <p:nvPr/>
          </p:nvGrpSpPr>
          <p:grpSpPr>
            <a:xfrm>
              <a:off x="3741110" y="3873068"/>
              <a:ext cx="2231701" cy="1678122"/>
              <a:chOff x="3741110" y="3873068"/>
              <a:chExt cx="2231701" cy="1678122"/>
            </a:xfrm>
          </p:grpSpPr>
          <p:grpSp>
            <p:nvGrpSpPr>
              <p:cNvPr id="29" name="组合 28">
                <a:extLst>
                  <a:ext uri="{FF2B5EF4-FFF2-40B4-BE49-F238E27FC236}">
                    <a16:creationId xmlns:a16="http://schemas.microsoft.com/office/drawing/2014/main" id="{787EFE68-7E27-436D-9E74-F50DB11ACCED}"/>
                  </a:ext>
                </a:extLst>
              </p:cNvPr>
              <p:cNvGrpSpPr/>
              <p:nvPr/>
            </p:nvGrpSpPr>
            <p:grpSpPr>
              <a:xfrm flipH="1">
                <a:off x="4226132" y="3873068"/>
                <a:ext cx="1261660" cy="1261660"/>
                <a:chOff x="4150599" y="2923979"/>
                <a:chExt cx="1659510" cy="1659510"/>
              </a:xfrm>
            </p:grpSpPr>
            <p:sp>
              <p:nvSpPr>
                <p:cNvPr id="30" name="椭圆 29">
                  <a:extLst>
                    <a:ext uri="{FF2B5EF4-FFF2-40B4-BE49-F238E27FC236}">
                      <a16:creationId xmlns:a16="http://schemas.microsoft.com/office/drawing/2014/main" id="{6B966CD3-E02D-4336-A640-19D6262A8B96}"/>
                    </a:ext>
                  </a:extLst>
                </p:cNvPr>
                <p:cNvSpPr/>
                <p:nvPr/>
              </p:nvSpPr>
              <p:spPr>
                <a:xfrm flipH="1">
                  <a:off x="4150599" y="2923979"/>
                  <a:ext cx="1659510" cy="165951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31" name="椭圆 30">
                  <a:extLst>
                    <a:ext uri="{FF2B5EF4-FFF2-40B4-BE49-F238E27FC236}">
                      <a16:creationId xmlns:a16="http://schemas.microsoft.com/office/drawing/2014/main" id="{429BBAFF-E20E-4EAE-ADB4-D3A64D9A2C4F}"/>
                    </a:ext>
                  </a:extLst>
                </p:cNvPr>
                <p:cNvSpPr/>
                <p:nvPr/>
              </p:nvSpPr>
              <p:spPr>
                <a:xfrm>
                  <a:off x="4331428" y="3104808"/>
                  <a:ext cx="1297853" cy="1297853"/>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32" name="矩形 31">
                <a:extLst>
                  <a:ext uri="{FF2B5EF4-FFF2-40B4-BE49-F238E27FC236}">
                    <a16:creationId xmlns:a16="http://schemas.microsoft.com/office/drawing/2014/main" id="{69D07F08-1804-4EC9-B2CA-D2934BED7BD7}"/>
                  </a:ext>
                </a:extLst>
              </p:cNvPr>
              <p:cNvSpPr/>
              <p:nvPr/>
            </p:nvSpPr>
            <p:spPr>
              <a:xfrm>
                <a:off x="3741110" y="5243413"/>
                <a:ext cx="2231701"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rPr>
                  <a:t>上位机</a:t>
                </a:r>
                <a:r>
                  <a:rPr lang="en-US" altLang="zh-CN"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rPr>
                  <a:t>-</a:t>
                </a:r>
                <a:r>
                  <a:rPr lang="zh-CN" altLang="en-US"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rPr>
                  <a:t>系统监测主控模块</a:t>
                </a:r>
                <a:endParaRPr lang="en-US" altLang="zh-CN" sz="1400" b="1" dirty="0">
                  <a:gradFill>
                    <a:gsLst>
                      <a:gs pos="0">
                        <a:schemeClr val="accent4">
                          <a:lumMod val="60000"/>
                          <a:lumOff val="40000"/>
                        </a:schemeClr>
                      </a:gs>
                      <a:gs pos="60000">
                        <a:schemeClr val="accent4"/>
                      </a:gs>
                    </a:gsLst>
                    <a:lin ang="2700000" scaled="0"/>
                  </a:gradFill>
                  <a:latin typeface="Segoe UI" panose="020B0502040204020203" pitchFamily="34" charset="0"/>
                  <a:ea typeface="等线" panose="02010600030101010101" pitchFamily="2" charset="-122"/>
                </a:endParaRPr>
              </a:p>
            </p:txBody>
          </p:sp>
        </p:grpSp>
        <p:cxnSp>
          <p:nvCxnSpPr>
            <p:cNvPr id="33" name="直接箭头连接符 32">
              <a:extLst>
                <a:ext uri="{FF2B5EF4-FFF2-40B4-BE49-F238E27FC236}">
                  <a16:creationId xmlns:a16="http://schemas.microsoft.com/office/drawing/2014/main" id="{A88580FB-34CD-4B2B-96A1-555F89F8FE5B}"/>
                </a:ext>
              </a:extLst>
            </p:cNvPr>
            <p:cNvCxnSpPr>
              <a:cxnSpLocks/>
            </p:cNvCxnSpPr>
            <p:nvPr/>
          </p:nvCxnSpPr>
          <p:spPr>
            <a:xfrm>
              <a:off x="5875871" y="4503898"/>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60B4F09-2571-4CBC-9102-E98F6A5966E4}"/>
                </a:ext>
              </a:extLst>
            </p:cNvPr>
            <p:cNvCxnSpPr>
              <a:cxnSpLocks/>
            </p:cNvCxnSpPr>
            <p:nvPr/>
          </p:nvCxnSpPr>
          <p:spPr>
            <a:xfrm>
              <a:off x="3410492" y="4503898"/>
              <a:ext cx="427561" cy="0"/>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6145DD49-14C4-4B0C-A9EA-CD491D631966}"/>
                </a:ext>
              </a:extLst>
            </p:cNvPr>
            <p:cNvGrpSpPr/>
            <p:nvPr/>
          </p:nvGrpSpPr>
          <p:grpSpPr>
            <a:xfrm>
              <a:off x="1406730" y="1152574"/>
              <a:ext cx="1969706" cy="1678121"/>
              <a:chOff x="1406730" y="1152574"/>
              <a:chExt cx="1969706" cy="1678121"/>
            </a:xfrm>
          </p:grpSpPr>
          <p:grpSp>
            <p:nvGrpSpPr>
              <p:cNvPr id="35" name="组合 34">
                <a:extLst>
                  <a:ext uri="{FF2B5EF4-FFF2-40B4-BE49-F238E27FC236}">
                    <a16:creationId xmlns:a16="http://schemas.microsoft.com/office/drawing/2014/main" id="{7585C107-874B-4048-BE7F-BDC8E6D2406B}"/>
                  </a:ext>
                </a:extLst>
              </p:cNvPr>
              <p:cNvGrpSpPr/>
              <p:nvPr/>
            </p:nvGrpSpPr>
            <p:grpSpPr>
              <a:xfrm>
                <a:off x="1760753" y="1152574"/>
                <a:ext cx="1261660" cy="1261660"/>
                <a:chOff x="1760753" y="1152574"/>
                <a:chExt cx="1261660" cy="1261660"/>
              </a:xfrm>
            </p:grpSpPr>
            <p:sp>
              <p:nvSpPr>
                <p:cNvPr id="36" name="椭圆 35">
                  <a:extLst>
                    <a:ext uri="{FF2B5EF4-FFF2-40B4-BE49-F238E27FC236}">
                      <a16:creationId xmlns:a16="http://schemas.microsoft.com/office/drawing/2014/main" id="{92CD7A1E-E0B3-4EF3-911F-A170EEFA0821}"/>
                    </a:ext>
                  </a:extLst>
                </p:cNvPr>
                <p:cNvSpPr/>
                <p:nvPr/>
              </p:nvSpPr>
              <p:spPr>
                <a:xfrm flipH="1">
                  <a:off x="1760753" y="1152574"/>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37" name="椭圆 36">
                  <a:extLst>
                    <a:ext uri="{FF2B5EF4-FFF2-40B4-BE49-F238E27FC236}">
                      <a16:creationId xmlns:a16="http://schemas.microsoft.com/office/drawing/2014/main" id="{39F3DCF6-4A35-497E-93BC-F8D0D099980E}"/>
                    </a:ext>
                  </a:extLst>
                </p:cNvPr>
                <p:cNvSpPr/>
                <p:nvPr/>
              </p:nvSpPr>
              <p:spPr>
                <a:xfrm>
                  <a:off x="1898230" y="1290051"/>
                  <a:ext cx="986706" cy="986706"/>
                </a:xfrm>
                <a:prstGeom prst="ellipse">
                  <a:avLst/>
                </a:prstGeom>
                <a:gradFill>
                  <a:gsLst>
                    <a:gs pos="0">
                      <a:schemeClr val="accent6"/>
                    </a:gs>
                    <a:gs pos="0">
                      <a:schemeClr val="accent1">
                        <a:lumMod val="5000"/>
                        <a:lumOff val="95000"/>
                      </a:schemeClr>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38" name="矩形 37">
                <a:extLst>
                  <a:ext uri="{FF2B5EF4-FFF2-40B4-BE49-F238E27FC236}">
                    <a16:creationId xmlns:a16="http://schemas.microsoft.com/office/drawing/2014/main" id="{D8A9546B-65E6-4D1A-9B4C-D0AAEAD80758}"/>
                  </a:ext>
                </a:extLst>
              </p:cNvPr>
              <p:cNvSpPr/>
              <p:nvPr/>
            </p:nvSpPr>
            <p:spPr>
              <a:xfrm flipH="1">
                <a:off x="1406730" y="2522918"/>
                <a:ext cx="1969706" cy="307777"/>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400" b="1" dirty="0">
                    <a:gradFill>
                      <a:gsLst>
                        <a:gs pos="0">
                          <a:schemeClr val="accent3">
                            <a:lumMod val="60000"/>
                            <a:lumOff val="40000"/>
                          </a:schemeClr>
                        </a:gs>
                        <a:gs pos="60000">
                          <a:schemeClr val="accent3"/>
                        </a:gs>
                      </a:gsLst>
                      <a:lin ang="2700000" scaled="0"/>
                    </a:gradFill>
                    <a:latin typeface="Segoe UI" panose="020B0502040204020203" pitchFamily="34" charset="0"/>
                    <a:ea typeface="等线" panose="02010600030101010101" pitchFamily="2" charset="-122"/>
                  </a:rPr>
                  <a:t>	Arduino Uno</a:t>
                </a:r>
                <a:r>
                  <a:rPr lang="zh-CN" altLang="en-US" sz="1400" b="1" dirty="0">
                    <a:gradFill>
                      <a:gsLst>
                        <a:gs pos="0">
                          <a:schemeClr val="accent3">
                            <a:lumMod val="60000"/>
                            <a:lumOff val="40000"/>
                          </a:schemeClr>
                        </a:gs>
                        <a:gs pos="60000">
                          <a:schemeClr val="accent3"/>
                        </a:gs>
                      </a:gsLst>
                      <a:lin ang="2700000" scaled="0"/>
                    </a:gradFill>
                    <a:latin typeface="Segoe UI" panose="020B0502040204020203" pitchFamily="34" charset="0"/>
                    <a:ea typeface="等线" panose="02010600030101010101" pitchFamily="2" charset="-122"/>
                  </a:rPr>
                  <a:t>开发板</a:t>
                </a:r>
                <a:endParaRPr lang="en-US" altLang="zh-CN" sz="1400" b="1" dirty="0">
                  <a:gradFill>
                    <a:gsLst>
                      <a:gs pos="0">
                        <a:schemeClr val="accent3">
                          <a:lumMod val="60000"/>
                          <a:lumOff val="40000"/>
                        </a:schemeClr>
                      </a:gs>
                      <a:gs pos="60000">
                        <a:schemeClr val="accent3"/>
                      </a:gs>
                    </a:gsLst>
                    <a:lin ang="2700000" scaled="0"/>
                  </a:gradFill>
                  <a:latin typeface="Segoe UI" panose="020B0502040204020203" pitchFamily="34" charset="0"/>
                  <a:ea typeface="等线" panose="02010600030101010101" pitchFamily="2" charset="-122"/>
                </a:endParaRPr>
              </a:p>
            </p:txBody>
          </p:sp>
        </p:grpSp>
        <p:grpSp>
          <p:nvGrpSpPr>
            <p:cNvPr id="45" name="组合 44">
              <a:extLst>
                <a:ext uri="{FF2B5EF4-FFF2-40B4-BE49-F238E27FC236}">
                  <a16:creationId xmlns:a16="http://schemas.microsoft.com/office/drawing/2014/main" id="{24A043DF-BF0C-4FC3-8554-AC5DF9435D39}"/>
                </a:ext>
              </a:extLst>
            </p:cNvPr>
            <p:cNvGrpSpPr/>
            <p:nvPr/>
          </p:nvGrpSpPr>
          <p:grpSpPr>
            <a:xfrm>
              <a:off x="1278577" y="3873068"/>
              <a:ext cx="2209762" cy="1829578"/>
              <a:chOff x="1278577" y="3873068"/>
              <a:chExt cx="2209762" cy="1829578"/>
            </a:xfrm>
          </p:grpSpPr>
          <p:grpSp>
            <p:nvGrpSpPr>
              <p:cNvPr id="39" name="组合 38">
                <a:extLst>
                  <a:ext uri="{FF2B5EF4-FFF2-40B4-BE49-F238E27FC236}">
                    <a16:creationId xmlns:a16="http://schemas.microsoft.com/office/drawing/2014/main" id="{383F98A0-CD34-4C81-AF90-ADA7560F81BA}"/>
                  </a:ext>
                </a:extLst>
              </p:cNvPr>
              <p:cNvGrpSpPr/>
              <p:nvPr/>
            </p:nvGrpSpPr>
            <p:grpSpPr>
              <a:xfrm>
                <a:off x="1760753" y="3873068"/>
                <a:ext cx="1261660" cy="1261660"/>
                <a:chOff x="1760753" y="3873068"/>
                <a:chExt cx="1261660" cy="1261660"/>
              </a:xfrm>
            </p:grpSpPr>
            <p:sp>
              <p:nvSpPr>
                <p:cNvPr id="40" name="椭圆 39">
                  <a:extLst>
                    <a:ext uri="{FF2B5EF4-FFF2-40B4-BE49-F238E27FC236}">
                      <a16:creationId xmlns:a16="http://schemas.microsoft.com/office/drawing/2014/main" id="{71B41660-37A4-4BF2-A4EF-7BA4D71FB94F}"/>
                    </a:ext>
                  </a:extLst>
                </p:cNvPr>
                <p:cNvSpPr/>
                <p:nvPr/>
              </p:nvSpPr>
              <p:spPr>
                <a:xfrm>
                  <a:off x="1760753" y="3873068"/>
                  <a:ext cx="1261660" cy="1261660"/>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41" name="椭圆 40">
                  <a:extLst>
                    <a:ext uri="{FF2B5EF4-FFF2-40B4-BE49-F238E27FC236}">
                      <a16:creationId xmlns:a16="http://schemas.microsoft.com/office/drawing/2014/main" id="{E9356C1D-86C2-4CC2-B6EC-F88B9B8A9F7C}"/>
                    </a:ext>
                  </a:extLst>
                </p:cNvPr>
                <p:cNvSpPr/>
                <p:nvPr/>
              </p:nvSpPr>
              <p:spPr>
                <a:xfrm flipH="1">
                  <a:off x="1898229" y="4010545"/>
                  <a:ext cx="986706" cy="986706"/>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grpSp>
          <p:sp>
            <p:nvSpPr>
              <p:cNvPr id="42" name="矩形 41">
                <a:extLst>
                  <a:ext uri="{FF2B5EF4-FFF2-40B4-BE49-F238E27FC236}">
                    <a16:creationId xmlns:a16="http://schemas.microsoft.com/office/drawing/2014/main" id="{6B31D487-97BB-4B41-8D2B-C7E4B7BC8F00}"/>
                  </a:ext>
                </a:extLst>
              </p:cNvPr>
              <p:cNvSpPr/>
              <p:nvPr/>
            </p:nvSpPr>
            <p:spPr>
              <a:xfrm>
                <a:off x="1278577" y="5179426"/>
                <a:ext cx="2209762"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400" b="1" dirty="0">
                    <a:gradFill>
                      <a:gsLst>
                        <a:gs pos="0">
                          <a:schemeClr val="accent6">
                            <a:lumMod val="60000"/>
                            <a:lumOff val="40000"/>
                          </a:schemeClr>
                        </a:gs>
                        <a:gs pos="60000">
                          <a:schemeClr val="accent6"/>
                        </a:gs>
                      </a:gsLst>
                      <a:lin ang="2700000" scaled="0"/>
                    </a:gradFill>
                    <a:latin typeface="Segoe UI" panose="020B0502040204020203" pitchFamily="34" charset="0"/>
                    <a:ea typeface="等线" panose="02010600030101010101" pitchFamily="2" charset="-122"/>
                  </a:rPr>
                  <a:t>上位机</a:t>
                </a:r>
                <a:r>
                  <a:rPr lang="en-US" altLang="zh-CN" sz="1400" b="1" dirty="0">
                    <a:gradFill>
                      <a:gsLst>
                        <a:gs pos="0">
                          <a:schemeClr val="accent6">
                            <a:lumMod val="60000"/>
                            <a:lumOff val="40000"/>
                          </a:schemeClr>
                        </a:gs>
                        <a:gs pos="60000">
                          <a:schemeClr val="accent6"/>
                        </a:gs>
                      </a:gsLst>
                      <a:lin ang="2700000" scaled="0"/>
                    </a:gradFill>
                    <a:latin typeface="Segoe UI" panose="020B0502040204020203" pitchFamily="34" charset="0"/>
                    <a:ea typeface="等线" panose="02010600030101010101" pitchFamily="2" charset="-122"/>
                  </a:rPr>
                  <a:t>-</a:t>
                </a:r>
                <a:r>
                  <a:rPr lang="zh-CN" altLang="en-US" sz="1400" b="1" dirty="0">
                    <a:gradFill>
                      <a:gsLst>
                        <a:gs pos="0">
                          <a:schemeClr val="accent6">
                            <a:lumMod val="60000"/>
                            <a:lumOff val="40000"/>
                          </a:schemeClr>
                        </a:gs>
                        <a:gs pos="60000">
                          <a:schemeClr val="accent6"/>
                        </a:gs>
                      </a:gsLst>
                      <a:lin ang="2700000" scaled="0"/>
                    </a:gradFill>
                    <a:latin typeface="Segoe UI" panose="020B0502040204020203" pitchFamily="34" charset="0"/>
                    <a:ea typeface="等线" panose="02010600030101010101" pitchFamily="2" charset="-122"/>
                  </a:rPr>
                  <a:t>数据预测与基于监测数据的健康分析模块</a:t>
                </a:r>
                <a:endParaRPr lang="en-US" altLang="zh-CN" sz="1400" b="1" dirty="0">
                  <a:gradFill>
                    <a:gsLst>
                      <a:gs pos="0">
                        <a:schemeClr val="accent6">
                          <a:lumMod val="60000"/>
                          <a:lumOff val="40000"/>
                        </a:schemeClr>
                      </a:gs>
                      <a:gs pos="60000">
                        <a:schemeClr val="accent6"/>
                      </a:gs>
                    </a:gsLst>
                    <a:lin ang="2700000" scaled="0"/>
                  </a:gradFill>
                  <a:latin typeface="Segoe UI" panose="020B0502040204020203" pitchFamily="34" charset="0"/>
                  <a:ea typeface="等线" panose="02010600030101010101" pitchFamily="2" charset="-122"/>
                </a:endParaRPr>
              </a:p>
            </p:txBody>
          </p:sp>
        </p:grpSp>
        <p:cxnSp>
          <p:nvCxnSpPr>
            <p:cNvPr id="44" name="直接箭头连接符 43">
              <a:extLst>
                <a:ext uri="{FF2B5EF4-FFF2-40B4-BE49-F238E27FC236}">
                  <a16:creationId xmlns:a16="http://schemas.microsoft.com/office/drawing/2014/main" id="{07D45213-A66B-41BB-B106-40407E419ECE}"/>
                </a:ext>
              </a:extLst>
            </p:cNvPr>
            <p:cNvCxnSpPr>
              <a:cxnSpLocks/>
            </p:cNvCxnSpPr>
            <p:nvPr/>
          </p:nvCxnSpPr>
          <p:spPr>
            <a:xfrm flipV="1">
              <a:off x="9790967" y="3140968"/>
              <a:ext cx="0" cy="416462"/>
            </a:xfrm>
            <a:prstGeom prst="straightConnector1">
              <a:avLst/>
            </a:prstGeom>
            <a:ln w="25400" cap="rnd">
              <a:solidFill>
                <a:schemeClr val="tx1">
                  <a:alpha val="10000"/>
                </a:schemeClr>
              </a:solidFill>
              <a:round/>
              <a:headEnd type="arrow"/>
            </a:ln>
          </p:spPr>
          <p:style>
            <a:lnRef idx="1">
              <a:schemeClr val="accent1"/>
            </a:lnRef>
            <a:fillRef idx="0">
              <a:schemeClr val="accent1"/>
            </a:fillRef>
            <a:effectRef idx="0">
              <a:schemeClr val="accent1"/>
            </a:effectRef>
            <a:fontRef idx="minor">
              <a:schemeClr val="tx1"/>
            </a:fontRef>
          </p:style>
        </p:cxnSp>
      </p:grpSp>
      <p:sp>
        <p:nvSpPr>
          <p:cNvPr id="137" name="文本框 136">
            <a:extLst>
              <a:ext uri="{FF2B5EF4-FFF2-40B4-BE49-F238E27FC236}">
                <a16:creationId xmlns:a16="http://schemas.microsoft.com/office/drawing/2014/main" id="{D607DBAE-78A3-E533-C3C6-852E60A896EB}"/>
              </a:ext>
            </a:extLst>
          </p:cNvPr>
          <p:cNvSpPr txBox="1"/>
          <p:nvPr/>
        </p:nvSpPr>
        <p:spPr>
          <a:xfrm>
            <a:off x="2913932" y="414237"/>
            <a:ext cx="3331102" cy="523220"/>
          </a:xfrm>
          <a:prstGeom prst="rect">
            <a:avLst/>
          </a:prstGeom>
          <a:noFill/>
        </p:spPr>
        <p:txBody>
          <a:bodyPr wrap="square" rtlCol="0">
            <a:spAutoFit/>
          </a:bodyPr>
          <a:lstStyle/>
          <a:p>
            <a:r>
              <a:rPr lang="zh-CN" altLang="en-US" sz="2800" b="1" dirty="0">
                <a:latin typeface="Segoe UI" panose="020B0502040204020203" pitchFamily="34" charset="0"/>
                <a:ea typeface="等线" panose="02010600030101010101" pitchFamily="2" charset="-122"/>
              </a:rPr>
              <a:t>主要功能模块实现</a:t>
            </a:r>
          </a:p>
        </p:txBody>
      </p:sp>
      <p:sp>
        <p:nvSpPr>
          <p:cNvPr id="143" name="任意多边形: 形状 142">
            <a:hlinkClick r:id="rId7" action="ppaction://hlinksldjump"/>
            <a:extLst>
              <a:ext uri="{FF2B5EF4-FFF2-40B4-BE49-F238E27FC236}">
                <a16:creationId xmlns:a16="http://schemas.microsoft.com/office/drawing/2014/main" id="{1E01FD70-6CE7-E1E2-1D7B-3A00407552CD}"/>
              </a:ext>
            </a:extLst>
          </p:cNvPr>
          <p:cNvSpPr/>
          <p:nvPr/>
        </p:nvSpPr>
        <p:spPr>
          <a:xfrm>
            <a:off x="11518900" y="6381328"/>
            <a:ext cx="222438" cy="244225"/>
          </a:xfrm>
          <a:custGeom>
            <a:avLst/>
            <a:gdLst>
              <a:gd name="T0" fmla="*/ 788 w 10077"/>
              <a:gd name="T1" fmla="*/ 2891 h 9986"/>
              <a:gd name="T2" fmla="*/ 5561 w 10077"/>
              <a:gd name="T3" fmla="*/ 2891 h 9986"/>
              <a:gd name="T4" fmla="*/ 6168 w 10077"/>
              <a:gd name="T5" fmla="*/ 2892 h 9986"/>
              <a:gd name="T6" fmla="*/ 8138 w 10077"/>
              <a:gd name="T7" fmla="*/ 3635 h 9986"/>
              <a:gd name="T8" fmla="*/ 8963 w 10077"/>
              <a:gd name="T9" fmla="*/ 7534 h 9986"/>
              <a:gd name="T10" fmla="*/ 6078 w 10077"/>
              <a:gd name="T11" fmla="*/ 9324 h 9986"/>
              <a:gd name="T12" fmla="*/ 426 w 10077"/>
              <a:gd name="T13" fmla="*/ 9324 h 9986"/>
              <a:gd name="T14" fmla="*/ 426 w 10077"/>
              <a:gd name="T15" fmla="*/ 9964 h 9986"/>
              <a:gd name="T16" fmla="*/ 5207 w 10077"/>
              <a:gd name="T17" fmla="*/ 9964 h 9986"/>
              <a:gd name="T18" fmla="*/ 7521 w 10077"/>
              <a:gd name="T19" fmla="*/ 9683 h 9986"/>
              <a:gd name="T20" fmla="*/ 9917 w 10077"/>
              <a:gd name="T21" fmla="*/ 6464 h 9986"/>
              <a:gd name="T22" fmla="*/ 8191 w 10077"/>
              <a:gd name="T23" fmla="*/ 2881 h 9986"/>
              <a:gd name="T24" fmla="*/ 5561 w 10077"/>
              <a:gd name="T25" fmla="*/ 2251 h 9986"/>
              <a:gd name="T26" fmla="*/ 788 w 10077"/>
              <a:gd name="T27" fmla="*/ 2251 h 9986"/>
              <a:gd name="T28" fmla="*/ 788 w 10077"/>
              <a:gd name="T29" fmla="*/ 2891 h 9986"/>
              <a:gd name="T30" fmla="*/ 2153 w 10077"/>
              <a:gd name="T31" fmla="*/ 292 h 9986"/>
              <a:gd name="T32" fmla="*/ 123 w 10077"/>
              <a:gd name="T33" fmla="*/ 2323 h 9986"/>
              <a:gd name="T34" fmla="*/ 123 w 10077"/>
              <a:gd name="T35" fmla="*/ 2776 h 9986"/>
              <a:gd name="T36" fmla="*/ 1978 w 10077"/>
              <a:gd name="T37" fmla="*/ 4632 h 9986"/>
              <a:gd name="T38" fmla="*/ 2430 w 10077"/>
              <a:gd name="T39" fmla="*/ 4179 h 9986"/>
              <a:gd name="T40" fmla="*/ 576 w 10077"/>
              <a:gd name="T41" fmla="*/ 2323 h 9986"/>
              <a:gd name="T42" fmla="*/ 576 w 10077"/>
              <a:gd name="T43" fmla="*/ 2776 h 9986"/>
              <a:gd name="T44" fmla="*/ 2605 w 10077"/>
              <a:gd name="T45" fmla="*/ 744 h 9986"/>
              <a:gd name="T46" fmla="*/ 2153 w 10077"/>
              <a:gd name="T47" fmla="*/ 292 h 9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77" h="9986">
                <a:moveTo>
                  <a:pt x="788" y="2891"/>
                </a:moveTo>
                <a:lnTo>
                  <a:pt x="5561" y="2891"/>
                </a:lnTo>
                <a:cubicBezTo>
                  <a:pt x="5763" y="2891"/>
                  <a:pt x="5966" y="2889"/>
                  <a:pt x="6168" y="2892"/>
                </a:cubicBezTo>
                <a:cubicBezTo>
                  <a:pt x="6884" y="2901"/>
                  <a:pt x="7589" y="3181"/>
                  <a:pt x="8138" y="3635"/>
                </a:cubicBezTo>
                <a:cubicBezTo>
                  <a:pt x="9274" y="4575"/>
                  <a:pt x="9607" y="6215"/>
                  <a:pt x="8963" y="7534"/>
                </a:cubicBezTo>
                <a:cubicBezTo>
                  <a:pt x="8431" y="8623"/>
                  <a:pt x="7286" y="9324"/>
                  <a:pt x="6078" y="9324"/>
                </a:cubicBezTo>
                <a:lnTo>
                  <a:pt x="426" y="9324"/>
                </a:lnTo>
                <a:cubicBezTo>
                  <a:pt x="13" y="9324"/>
                  <a:pt x="13" y="9964"/>
                  <a:pt x="426" y="9964"/>
                </a:cubicBezTo>
                <a:lnTo>
                  <a:pt x="5207" y="9964"/>
                </a:lnTo>
                <a:cubicBezTo>
                  <a:pt x="5999" y="9964"/>
                  <a:pt x="6767" y="9986"/>
                  <a:pt x="7521" y="9683"/>
                </a:cubicBezTo>
                <a:cubicBezTo>
                  <a:pt x="8867" y="9142"/>
                  <a:pt x="9757" y="7891"/>
                  <a:pt x="9917" y="6464"/>
                </a:cubicBezTo>
                <a:cubicBezTo>
                  <a:pt x="10077" y="5047"/>
                  <a:pt x="9349" y="3668"/>
                  <a:pt x="8191" y="2881"/>
                </a:cubicBezTo>
                <a:cubicBezTo>
                  <a:pt x="7395" y="2340"/>
                  <a:pt x="6490" y="2251"/>
                  <a:pt x="5561" y="2251"/>
                </a:cubicBezTo>
                <a:lnTo>
                  <a:pt x="788" y="2251"/>
                </a:lnTo>
                <a:cubicBezTo>
                  <a:pt x="376" y="2251"/>
                  <a:pt x="376" y="2891"/>
                  <a:pt x="788" y="2891"/>
                </a:cubicBezTo>
                <a:close/>
                <a:moveTo>
                  <a:pt x="2153" y="292"/>
                </a:moveTo>
                <a:lnTo>
                  <a:pt x="123" y="2323"/>
                </a:lnTo>
                <a:cubicBezTo>
                  <a:pt x="0" y="2447"/>
                  <a:pt x="0" y="2653"/>
                  <a:pt x="123" y="2776"/>
                </a:cubicBezTo>
                <a:cubicBezTo>
                  <a:pt x="742" y="3394"/>
                  <a:pt x="1361" y="4013"/>
                  <a:pt x="1978" y="4632"/>
                </a:cubicBezTo>
                <a:cubicBezTo>
                  <a:pt x="2270" y="4924"/>
                  <a:pt x="2722" y="4471"/>
                  <a:pt x="2430" y="4179"/>
                </a:cubicBezTo>
                <a:lnTo>
                  <a:pt x="576" y="2323"/>
                </a:lnTo>
                <a:lnTo>
                  <a:pt x="576" y="2776"/>
                </a:lnTo>
                <a:cubicBezTo>
                  <a:pt x="1253" y="2099"/>
                  <a:pt x="1929" y="1422"/>
                  <a:pt x="2605" y="744"/>
                </a:cubicBezTo>
                <a:cubicBezTo>
                  <a:pt x="2898" y="452"/>
                  <a:pt x="2445" y="0"/>
                  <a:pt x="2153" y="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9143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dirty="0">
                <a:latin typeface="Segoe UI" panose="020B0502040204020203" pitchFamily="34" charset="0"/>
                <a:ea typeface="等线" panose="02010600030101010101" pitchFamily="2" charset="-122"/>
              </a:rPr>
              <a:t>项目创新</a:t>
            </a:r>
          </a:p>
        </p:txBody>
      </p:sp>
      <p:sp>
        <p:nvSpPr>
          <p:cNvPr id="6" name="文本占位符 5"/>
          <p:cNvSpPr>
            <a:spLocks noGrp="1"/>
          </p:cNvSpPr>
          <p:nvPr>
            <p:ph type="body" idx="1"/>
          </p:nvPr>
        </p:nvSpPr>
        <p:spPr/>
        <p:txBody>
          <a:bodyPr>
            <a:normAutofit/>
          </a:bodyPr>
          <a:lstStyle/>
          <a:p>
            <a:pPr lvl="0"/>
            <a:r>
              <a:rPr lang="en-US" altLang="zh-CN" sz="2000" dirty="0">
                <a:latin typeface="Segoe UI" panose="020B0502040204020203" pitchFamily="34" charset="0"/>
                <a:ea typeface="等线" panose="02010600030101010101" pitchFamily="2" charset="-122"/>
              </a:rPr>
              <a:t>Product innovation</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rPr>
              <a:t>/04</a:t>
            </a:r>
            <a:endParaRPr lang="zh-CN" altLang="en-US"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0835821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C6D4DC-8B61-4972-E33D-BD910ADD5FE6}"/>
              </a:ext>
            </a:extLst>
          </p:cNvPr>
          <p:cNvGrpSpPr/>
          <p:nvPr/>
        </p:nvGrpSpPr>
        <p:grpSpPr>
          <a:xfrm>
            <a:off x="2147066" y="1821416"/>
            <a:ext cx="7897869" cy="3664245"/>
            <a:chOff x="2147066" y="1821416"/>
            <a:chExt cx="7897869" cy="3664245"/>
          </a:xfrm>
        </p:grpSpPr>
        <p:grpSp>
          <p:nvGrpSpPr>
            <p:cNvPr id="4" name="组合 3">
              <a:extLst>
                <a:ext uri="{FF2B5EF4-FFF2-40B4-BE49-F238E27FC236}">
                  <a16:creationId xmlns:a16="http://schemas.microsoft.com/office/drawing/2014/main" id="{F9A367E8-4FC2-4FA1-B807-789F102911AD}"/>
                </a:ext>
              </a:extLst>
            </p:cNvPr>
            <p:cNvGrpSpPr/>
            <p:nvPr/>
          </p:nvGrpSpPr>
          <p:grpSpPr>
            <a:xfrm>
              <a:off x="5790402" y="3012140"/>
              <a:ext cx="4254533" cy="2473521"/>
              <a:chOff x="5790401" y="633991"/>
              <a:chExt cx="4254533" cy="2473521"/>
            </a:xfrm>
          </p:grpSpPr>
          <p:grpSp>
            <p:nvGrpSpPr>
              <p:cNvPr id="13" name="组合 12">
                <a:extLst>
                  <a:ext uri="{FF2B5EF4-FFF2-40B4-BE49-F238E27FC236}">
                    <a16:creationId xmlns:a16="http://schemas.microsoft.com/office/drawing/2014/main" id="{4390DFE8-600C-8DA0-D764-E1D889DE0CF4}"/>
                  </a:ext>
                </a:extLst>
              </p:cNvPr>
              <p:cNvGrpSpPr/>
              <p:nvPr/>
            </p:nvGrpSpPr>
            <p:grpSpPr>
              <a:xfrm>
                <a:off x="5790401" y="633991"/>
                <a:ext cx="1181104" cy="2473521"/>
                <a:chOff x="5790401" y="500956"/>
                <a:chExt cx="1181104" cy="2473521"/>
              </a:xfrm>
            </p:grpSpPr>
            <p:sp>
              <p:nvSpPr>
                <p:cNvPr id="18" name="矩形: 圆顶角 17">
                  <a:extLst>
                    <a:ext uri="{FF2B5EF4-FFF2-40B4-BE49-F238E27FC236}">
                      <a16:creationId xmlns:a16="http://schemas.microsoft.com/office/drawing/2014/main" id="{C34D71A9-5CC6-9A39-6923-2BC184A1F4C5}"/>
                    </a:ext>
                  </a:extLst>
                </p:cNvPr>
                <p:cNvSpPr/>
                <p:nvPr/>
              </p:nvSpPr>
              <p:spPr>
                <a:xfrm rot="10800000">
                  <a:off x="5790405" y="500956"/>
                  <a:ext cx="1181100" cy="2473521"/>
                </a:xfrm>
                <a:prstGeom prst="round2SameRect">
                  <a:avLst>
                    <a:gd name="adj1" fmla="val 50000"/>
                    <a:gd name="adj2" fmla="val 0"/>
                  </a:avLst>
                </a:prstGeom>
                <a:solidFill>
                  <a:schemeClr val="accent4"/>
                </a:solidFill>
                <a:ln w="12700" cap="flat">
                  <a:noFill/>
                  <a:prstDash val="solid"/>
                  <a:miter/>
                </a:ln>
                <a:effectLst>
                  <a:outerShdw blurRad="127000" dist="63500" dir="2700000" algn="tl" rotWithShape="0">
                    <a:schemeClr val="accent4">
                      <a:alpha val="40000"/>
                    </a:schemeClr>
                  </a:outerShdw>
                </a:effectLst>
              </p:spPr>
              <p:txBody>
                <a:bodyPr rtlCol="0" anchor="ctr"/>
                <a:lstStyle/>
                <a:p>
                  <a:endParaRPr kumimoji="1" lang="zh-CN" altLang="en-US" b="1">
                    <a:solidFill>
                      <a:srgbClr val="FFFFFF"/>
                    </a:solidFill>
                  </a:endParaRPr>
                </a:p>
              </p:txBody>
            </p:sp>
            <p:sp>
              <p:nvSpPr>
                <p:cNvPr id="19" name="矩形 18">
                  <a:extLst>
                    <a:ext uri="{FF2B5EF4-FFF2-40B4-BE49-F238E27FC236}">
                      <a16:creationId xmlns:a16="http://schemas.microsoft.com/office/drawing/2014/main" id="{E207C665-75AA-C67C-E43D-4AD79018A267}"/>
                    </a:ext>
                  </a:extLst>
                </p:cNvPr>
                <p:cNvSpPr/>
                <p:nvPr/>
              </p:nvSpPr>
              <p:spPr>
                <a:xfrm>
                  <a:off x="5790401" y="1677516"/>
                  <a:ext cx="1181100" cy="551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400" b="1" dirty="0">
                      <a:solidFill>
                        <a:schemeClr val="lt1">
                          <a:lumMod val="100000"/>
                        </a:schemeClr>
                      </a:solidFill>
                      <a:latin typeface="Segoe UI" panose="020B0502040204020203" pitchFamily="34" charset="0"/>
                      <a:ea typeface="等线" panose="02010600030101010101" pitchFamily="2" charset="-122"/>
                    </a:rPr>
                    <a:t>特色点</a:t>
                  </a:r>
                  <a:endParaRPr kumimoji="1" lang="en-US" altLang="zh-CN" sz="2400" b="1" dirty="0">
                    <a:solidFill>
                      <a:schemeClr val="lt1">
                        <a:lumMod val="100000"/>
                      </a:schemeClr>
                    </a:solidFill>
                    <a:latin typeface="Segoe UI" panose="020B0502040204020203" pitchFamily="34" charset="0"/>
                    <a:ea typeface="等线" panose="02010600030101010101" pitchFamily="2" charset="-122"/>
                  </a:endParaRPr>
                </a:p>
              </p:txBody>
            </p:sp>
          </p:grpSp>
          <p:cxnSp>
            <p:nvCxnSpPr>
              <p:cNvPr id="14" name="直接连接符 13">
                <a:extLst>
                  <a:ext uri="{FF2B5EF4-FFF2-40B4-BE49-F238E27FC236}">
                    <a16:creationId xmlns:a16="http://schemas.microsoft.com/office/drawing/2014/main" id="{B1F83354-A06C-F263-6DF1-EDA1B98B07CE}"/>
                  </a:ext>
                </a:extLst>
              </p:cNvPr>
              <p:cNvCxnSpPr>
                <a:cxnSpLocks/>
              </p:cNvCxnSpPr>
              <p:nvPr/>
            </p:nvCxnSpPr>
            <p:spPr>
              <a:xfrm flipH="1">
                <a:off x="6686550" y="1263334"/>
                <a:ext cx="3358384" cy="0"/>
              </a:xfrm>
              <a:prstGeom prst="line">
                <a:avLst/>
              </a:prstGeom>
              <a:ln w="12700">
                <a:solidFill>
                  <a:schemeClr val="accent4"/>
                </a:solidFill>
                <a:prstDash val="solid"/>
                <a:headEnd type="oval"/>
              </a:ln>
              <a:effectLst>
                <a:outerShdw blurRad="127000" dist="63500" dir="2700000" algn="ctr" rotWithShape="0">
                  <a:schemeClr val="accent4">
                    <a:alpha val="40000"/>
                  </a:schemeClr>
                </a:outerShdw>
              </a:effectLst>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B3D44486-6FF6-1F37-AF27-176BC95F6284}"/>
                  </a:ext>
                </a:extLst>
              </p:cNvPr>
              <p:cNvGrpSpPr/>
              <p:nvPr/>
            </p:nvGrpSpPr>
            <p:grpSpPr>
              <a:xfrm>
                <a:off x="6971507" y="1510228"/>
                <a:ext cx="3043825" cy="1581409"/>
                <a:chOff x="6886985" y="1585098"/>
                <a:chExt cx="3043825" cy="1581409"/>
              </a:xfrm>
            </p:grpSpPr>
            <p:sp>
              <p:nvSpPr>
                <p:cNvPr id="16" name="矩形 15">
                  <a:extLst>
                    <a:ext uri="{FF2B5EF4-FFF2-40B4-BE49-F238E27FC236}">
                      <a16:creationId xmlns:a16="http://schemas.microsoft.com/office/drawing/2014/main" id="{02393F8F-C14E-A07F-E498-8C84413DB6B3}"/>
                    </a:ext>
                  </a:extLst>
                </p:cNvPr>
                <p:cNvSpPr/>
                <p:nvPr/>
              </p:nvSpPr>
              <p:spPr>
                <a:xfrm>
                  <a:off x="6886985" y="2013077"/>
                  <a:ext cx="3043824"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dirty="0">
                      <a:solidFill>
                        <a:schemeClr val="tx1"/>
                      </a:solidFill>
                      <a:latin typeface="Segoe UI" panose="020B0502040204020203" pitchFamily="34" charset="0"/>
                      <a:ea typeface="等线" panose="02010600030101010101" pitchFamily="2" charset="-122"/>
                    </a:rPr>
                    <a:t>设计精简、成本低廉。力保性价比较优芯片组合，硬件总局简单实用，进一步降低产品造价成本。</a:t>
                  </a:r>
                </a:p>
                <a:p>
                  <a:pPr>
                    <a:lnSpc>
                      <a:spcPct val="130000"/>
                    </a:lnSpc>
                  </a:pPr>
                  <a:r>
                    <a:rPr kumimoji="1" lang="zh-CN" altLang="en-US" sz="1200" dirty="0">
                      <a:solidFill>
                        <a:schemeClr val="tx1"/>
                      </a:solidFill>
                      <a:latin typeface="Segoe UI" panose="020B0502040204020203" pitchFamily="34" charset="0"/>
                      <a:ea typeface="等线" panose="02010600030101010101" pitchFamily="2" charset="-122"/>
                    </a:rPr>
                    <a:t>上位机与下位机相结合，监测结果可视化。</a:t>
                  </a:r>
                </a:p>
              </p:txBody>
            </p:sp>
            <p:sp>
              <p:nvSpPr>
                <p:cNvPr id="17" name="矩形 16">
                  <a:extLst>
                    <a:ext uri="{FF2B5EF4-FFF2-40B4-BE49-F238E27FC236}">
                      <a16:creationId xmlns:a16="http://schemas.microsoft.com/office/drawing/2014/main" id="{14D6C47A-8016-419B-FDA3-66CC87B9BC34}"/>
                    </a:ext>
                  </a:extLst>
                </p:cNvPr>
                <p:cNvSpPr/>
                <p:nvPr/>
              </p:nvSpPr>
              <p:spPr>
                <a:xfrm>
                  <a:off x="6886986" y="1585098"/>
                  <a:ext cx="3043824" cy="427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zh-CN" altLang="en-US" sz="1600" b="1" dirty="0">
                      <a:solidFill>
                        <a:schemeClr val="tx1"/>
                      </a:solidFill>
                      <a:effectLst/>
                      <a:latin typeface="Segoe UI" panose="020B0502040204020203" pitchFamily="34" charset="0"/>
                      <a:ea typeface="等线" panose="02010600030101010101" pitchFamily="2" charset="-122"/>
                    </a:rPr>
                    <a:t>特色</a:t>
                  </a:r>
                  <a:endParaRPr kumimoji="1" lang="en-US" altLang="zh-CN" sz="1600" b="1" dirty="0">
                    <a:solidFill>
                      <a:schemeClr val="tx1"/>
                    </a:solidFill>
                    <a:latin typeface="Segoe UI" panose="020B0502040204020203" pitchFamily="34" charset="0"/>
                    <a:ea typeface="等线" panose="02010600030101010101" pitchFamily="2" charset="-122"/>
                  </a:endParaRPr>
                </a:p>
              </p:txBody>
            </p:sp>
          </p:grpSp>
        </p:grpSp>
        <p:grpSp>
          <p:nvGrpSpPr>
            <p:cNvPr id="5" name="组合 4">
              <a:extLst>
                <a:ext uri="{FF2B5EF4-FFF2-40B4-BE49-F238E27FC236}">
                  <a16:creationId xmlns:a16="http://schemas.microsoft.com/office/drawing/2014/main" id="{AE278E38-ADC4-7D20-9857-4CF2C6B6AA93}"/>
                </a:ext>
              </a:extLst>
            </p:cNvPr>
            <p:cNvGrpSpPr/>
            <p:nvPr/>
          </p:nvGrpSpPr>
          <p:grpSpPr>
            <a:xfrm flipH="1">
              <a:off x="2147066" y="1821416"/>
              <a:ext cx="4304548" cy="3134351"/>
              <a:chOff x="5740386" y="1155755"/>
              <a:chExt cx="4304548" cy="3134351"/>
            </a:xfrm>
          </p:grpSpPr>
          <p:grpSp>
            <p:nvGrpSpPr>
              <p:cNvPr id="6" name="组合 5">
                <a:extLst>
                  <a:ext uri="{FF2B5EF4-FFF2-40B4-BE49-F238E27FC236}">
                    <a16:creationId xmlns:a16="http://schemas.microsoft.com/office/drawing/2014/main" id="{646C44FD-481D-1052-568D-795FEBB48D94}"/>
                  </a:ext>
                </a:extLst>
              </p:cNvPr>
              <p:cNvGrpSpPr/>
              <p:nvPr/>
            </p:nvGrpSpPr>
            <p:grpSpPr>
              <a:xfrm>
                <a:off x="5740386" y="1155755"/>
                <a:ext cx="1181100" cy="2128382"/>
                <a:chOff x="5740386" y="1022720"/>
                <a:chExt cx="1181100" cy="2128382"/>
              </a:xfrm>
            </p:grpSpPr>
            <p:sp>
              <p:nvSpPr>
                <p:cNvPr id="11" name="矩形: 圆顶角 10">
                  <a:extLst>
                    <a:ext uri="{FF2B5EF4-FFF2-40B4-BE49-F238E27FC236}">
                      <a16:creationId xmlns:a16="http://schemas.microsoft.com/office/drawing/2014/main" id="{8E3B719A-ED2F-9965-8516-005B62144603}"/>
                    </a:ext>
                  </a:extLst>
                </p:cNvPr>
                <p:cNvSpPr/>
                <p:nvPr/>
              </p:nvSpPr>
              <p:spPr>
                <a:xfrm rot="10800000">
                  <a:off x="5740386" y="1022720"/>
                  <a:ext cx="1181100" cy="2128382"/>
                </a:xfrm>
                <a:prstGeom prst="round2SameRect">
                  <a:avLst>
                    <a:gd name="adj1" fmla="val 50000"/>
                    <a:gd name="adj2" fmla="val 0"/>
                  </a:avLst>
                </a:prstGeom>
                <a:solidFill>
                  <a:schemeClr val="accent2"/>
                </a:solidFill>
                <a:ln w="12700" cap="flat">
                  <a:noFill/>
                  <a:prstDash val="solid"/>
                  <a:miter/>
                </a:ln>
                <a:effectLst>
                  <a:outerShdw blurRad="127000" dist="63500" dir="2700000" algn="tl" rotWithShape="0">
                    <a:schemeClr val="accent2">
                      <a:alpha val="40000"/>
                    </a:schemeClr>
                  </a:outerShdw>
                </a:effectLst>
              </p:spPr>
              <p:txBody>
                <a:bodyPr rtlCol="0" anchor="ctr"/>
                <a:lstStyle/>
                <a:p>
                  <a:endParaRPr kumimoji="1" lang="zh-CN" altLang="en-US" b="1">
                    <a:solidFill>
                      <a:srgbClr val="FFFFFF"/>
                    </a:solidFill>
                  </a:endParaRPr>
                </a:p>
              </p:txBody>
            </p:sp>
            <p:sp>
              <p:nvSpPr>
                <p:cNvPr id="12" name="矩形 11">
                  <a:extLst>
                    <a:ext uri="{FF2B5EF4-FFF2-40B4-BE49-F238E27FC236}">
                      <a16:creationId xmlns:a16="http://schemas.microsoft.com/office/drawing/2014/main" id="{4930DFFB-1874-1155-73B6-89D246E53179}"/>
                    </a:ext>
                  </a:extLst>
                </p:cNvPr>
                <p:cNvSpPr/>
                <p:nvPr/>
              </p:nvSpPr>
              <p:spPr>
                <a:xfrm>
                  <a:off x="5740386" y="1731079"/>
                  <a:ext cx="1181100" cy="551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400" b="1" dirty="0">
                      <a:solidFill>
                        <a:schemeClr val="lt1">
                          <a:lumMod val="100000"/>
                        </a:schemeClr>
                      </a:solidFill>
                      <a:latin typeface="Segoe UI" panose="020B0502040204020203" pitchFamily="34" charset="0"/>
                      <a:ea typeface="等线" panose="02010600030101010101" pitchFamily="2" charset="-122"/>
                    </a:rPr>
                    <a:t>创新点</a:t>
                  </a:r>
                  <a:endParaRPr kumimoji="1" lang="en-US" altLang="zh-CN" sz="2400" b="1" dirty="0">
                    <a:solidFill>
                      <a:schemeClr val="lt1">
                        <a:lumMod val="100000"/>
                      </a:schemeClr>
                    </a:solidFill>
                    <a:latin typeface="Segoe UI" panose="020B0502040204020203" pitchFamily="34" charset="0"/>
                    <a:ea typeface="等线" panose="02010600030101010101" pitchFamily="2" charset="-122"/>
                  </a:endParaRPr>
                </a:p>
              </p:txBody>
            </p:sp>
          </p:grpSp>
          <p:cxnSp>
            <p:nvCxnSpPr>
              <p:cNvPr id="7" name="直接连接符 6">
                <a:extLst>
                  <a:ext uri="{FF2B5EF4-FFF2-40B4-BE49-F238E27FC236}">
                    <a16:creationId xmlns:a16="http://schemas.microsoft.com/office/drawing/2014/main" id="{EBAD026D-D378-EA8E-70CA-CE0A5D037CA4}"/>
                  </a:ext>
                </a:extLst>
              </p:cNvPr>
              <p:cNvCxnSpPr>
                <a:cxnSpLocks/>
              </p:cNvCxnSpPr>
              <p:nvPr/>
            </p:nvCxnSpPr>
            <p:spPr>
              <a:xfrm flipH="1">
                <a:off x="6686550" y="1263334"/>
                <a:ext cx="3358384" cy="0"/>
              </a:xfrm>
              <a:prstGeom prst="line">
                <a:avLst/>
              </a:prstGeom>
              <a:ln w="12700">
                <a:solidFill>
                  <a:schemeClr val="accent2"/>
                </a:solidFill>
                <a:prstDash val="solid"/>
                <a:headEnd type="oval"/>
              </a:ln>
              <a:effectLst>
                <a:outerShdw blurRad="127000" dist="63500" dir="2700000" algn="ctr" rotWithShape="0">
                  <a:schemeClr val="accent2">
                    <a:alpha val="40000"/>
                  </a:schemeClr>
                </a:outerShdw>
              </a:effectLst>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9E95AF3D-8910-B35C-BA6B-29909A17661B}"/>
                  </a:ext>
                </a:extLst>
              </p:cNvPr>
              <p:cNvGrpSpPr/>
              <p:nvPr/>
            </p:nvGrpSpPr>
            <p:grpSpPr>
              <a:xfrm>
                <a:off x="6971507" y="1510228"/>
                <a:ext cx="3043825" cy="2779878"/>
                <a:chOff x="6886985" y="1585098"/>
                <a:chExt cx="3043825" cy="2779878"/>
              </a:xfrm>
            </p:grpSpPr>
            <p:sp>
              <p:nvSpPr>
                <p:cNvPr id="9" name="矩形 8">
                  <a:extLst>
                    <a:ext uri="{FF2B5EF4-FFF2-40B4-BE49-F238E27FC236}">
                      <a16:creationId xmlns:a16="http://schemas.microsoft.com/office/drawing/2014/main" id="{2EC527F4-5438-B7EB-2383-4479875E1CB9}"/>
                    </a:ext>
                  </a:extLst>
                </p:cNvPr>
                <p:cNvSpPr/>
                <p:nvPr/>
              </p:nvSpPr>
              <p:spPr>
                <a:xfrm>
                  <a:off x="6886985" y="2013077"/>
                  <a:ext cx="3043824" cy="2351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zh-CN" sz="1200" dirty="0">
                      <a:solidFill>
                        <a:schemeClr val="tx1"/>
                      </a:solidFill>
                      <a:effectLst/>
                      <a:ea typeface="宋体" panose="02010600030101010101" pitchFamily="2" charset="-122"/>
                      <a:cs typeface="Arial" panose="020B0604020202020204" pitchFamily="34" charset="0"/>
                    </a:rPr>
                    <a:t>智能数据分析与数据预测预警。数据分析是一个从数据中通过分析手段发现业务价值的过程。电脑软件端会对采集到的数据进行展示和统一分析处理，并通过人工智能运算推断出未来的血氧饱和度变化情况并且会对异常情况给用户进行预警，使得用户不仅可以实时监测自身血氧饱和度变化情况，还能根据推算出的结果给自己安排合理安全的行程。</a:t>
                  </a:r>
                  <a:endParaRPr kumimoji="1" lang="en-US" altLang="zh-CN" sz="1000" dirty="0">
                    <a:solidFill>
                      <a:schemeClr val="tx1"/>
                    </a:solidFill>
                    <a:latin typeface="Segoe UI" panose="020B0502040204020203" pitchFamily="34" charset="0"/>
                    <a:ea typeface="等线" panose="02010600030101010101" pitchFamily="2" charset="-122"/>
                  </a:endParaRPr>
                </a:p>
              </p:txBody>
            </p:sp>
            <p:sp>
              <p:nvSpPr>
                <p:cNvPr id="10" name="矩形 9">
                  <a:extLst>
                    <a:ext uri="{FF2B5EF4-FFF2-40B4-BE49-F238E27FC236}">
                      <a16:creationId xmlns:a16="http://schemas.microsoft.com/office/drawing/2014/main" id="{1EA5D5D3-54FB-7C91-B03A-5A5A3CB47066}"/>
                    </a:ext>
                  </a:extLst>
                </p:cNvPr>
                <p:cNvSpPr/>
                <p:nvPr/>
              </p:nvSpPr>
              <p:spPr>
                <a:xfrm>
                  <a:off x="6886986" y="1585098"/>
                  <a:ext cx="3043824" cy="427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zh-CN" altLang="en-US" sz="1600" b="1" dirty="0">
                      <a:solidFill>
                        <a:schemeClr val="tx1"/>
                      </a:solidFill>
                      <a:effectLst/>
                      <a:latin typeface="Segoe UI" panose="020B0502040204020203" pitchFamily="34" charset="0"/>
                      <a:ea typeface="等线" panose="02010600030101010101" pitchFamily="2" charset="-122"/>
                    </a:rPr>
                    <a:t>创新</a:t>
                  </a:r>
                  <a:endParaRPr kumimoji="1" lang="en-US" altLang="zh-CN" sz="1600" b="1" dirty="0">
                    <a:solidFill>
                      <a:schemeClr val="tx1"/>
                    </a:solidFill>
                    <a:latin typeface="Segoe UI" panose="020B0502040204020203" pitchFamily="34" charset="0"/>
                    <a:ea typeface="等线" panose="02010600030101010101" pitchFamily="2" charset="-122"/>
                  </a:endParaRPr>
                </a:p>
              </p:txBody>
            </p:sp>
          </p:grpSp>
        </p:grpSp>
      </p:grpSp>
      <p:sp>
        <p:nvSpPr>
          <p:cNvPr id="20" name="文本框 19">
            <a:extLst>
              <a:ext uri="{FF2B5EF4-FFF2-40B4-BE49-F238E27FC236}">
                <a16:creationId xmlns:a16="http://schemas.microsoft.com/office/drawing/2014/main" id="{B3C8B21E-A87D-AEB4-1C43-CF1CA8E217FD}"/>
              </a:ext>
            </a:extLst>
          </p:cNvPr>
          <p:cNvSpPr txBox="1"/>
          <p:nvPr/>
        </p:nvSpPr>
        <p:spPr>
          <a:xfrm>
            <a:off x="666750" y="0"/>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tx1"/>
                </a:solidFill>
              </a:defRPr>
            </a:lvl1pPr>
          </a:lstStyle>
          <a:p>
            <a:r>
              <a:rPr lang="zh-CN" altLang="en-US" dirty="0">
                <a:latin typeface="Segoe UI" panose="020B0502040204020203" pitchFamily="34" charset="0"/>
                <a:ea typeface="等线" panose="02010600030101010101" pitchFamily="2" charset="-122"/>
              </a:rPr>
              <a:t>项目创新与特色</a:t>
            </a:r>
          </a:p>
        </p:txBody>
      </p:sp>
      <p:sp>
        <p:nvSpPr>
          <p:cNvPr id="2" name="任意多边形: 形状 1">
            <a:hlinkClick r:id="rId4" action="ppaction://hlinksldjump"/>
            <a:extLst>
              <a:ext uri="{FF2B5EF4-FFF2-40B4-BE49-F238E27FC236}">
                <a16:creationId xmlns:a16="http://schemas.microsoft.com/office/drawing/2014/main" id="{502E1C22-9BBC-459F-6ED3-11CE6DE50EA5}"/>
              </a:ext>
            </a:extLst>
          </p:cNvPr>
          <p:cNvSpPr/>
          <p:nvPr/>
        </p:nvSpPr>
        <p:spPr>
          <a:xfrm>
            <a:off x="11518900" y="6381328"/>
            <a:ext cx="222438" cy="244225"/>
          </a:xfrm>
          <a:custGeom>
            <a:avLst/>
            <a:gdLst>
              <a:gd name="T0" fmla="*/ 788 w 10077"/>
              <a:gd name="T1" fmla="*/ 2891 h 9986"/>
              <a:gd name="T2" fmla="*/ 5561 w 10077"/>
              <a:gd name="T3" fmla="*/ 2891 h 9986"/>
              <a:gd name="T4" fmla="*/ 6168 w 10077"/>
              <a:gd name="T5" fmla="*/ 2892 h 9986"/>
              <a:gd name="T6" fmla="*/ 8138 w 10077"/>
              <a:gd name="T7" fmla="*/ 3635 h 9986"/>
              <a:gd name="T8" fmla="*/ 8963 w 10077"/>
              <a:gd name="T9" fmla="*/ 7534 h 9986"/>
              <a:gd name="T10" fmla="*/ 6078 w 10077"/>
              <a:gd name="T11" fmla="*/ 9324 h 9986"/>
              <a:gd name="T12" fmla="*/ 426 w 10077"/>
              <a:gd name="T13" fmla="*/ 9324 h 9986"/>
              <a:gd name="T14" fmla="*/ 426 w 10077"/>
              <a:gd name="T15" fmla="*/ 9964 h 9986"/>
              <a:gd name="T16" fmla="*/ 5207 w 10077"/>
              <a:gd name="T17" fmla="*/ 9964 h 9986"/>
              <a:gd name="T18" fmla="*/ 7521 w 10077"/>
              <a:gd name="T19" fmla="*/ 9683 h 9986"/>
              <a:gd name="T20" fmla="*/ 9917 w 10077"/>
              <a:gd name="T21" fmla="*/ 6464 h 9986"/>
              <a:gd name="T22" fmla="*/ 8191 w 10077"/>
              <a:gd name="T23" fmla="*/ 2881 h 9986"/>
              <a:gd name="T24" fmla="*/ 5561 w 10077"/>
              <a:gd name="T25" fmla="*/ 2251 h 9986"/>
              <a:gd name="T26" fmla="*/ 788 w 10077"/>
              <a:gd name="T27" fmla="*/ 2251 h 9986"/>
              <a:gd name="T28" fmla="*/ 788 w 10077"/>
              <a:gd name="T29" fmla="*/ 2891 h 9986"/>
              <a:gd name="T30" fmla="*/ 2153 w 10077"/>
              <a:gd name="T31" fmla="*/ 292 h 9986"/>
              <a:gd name="T32" fmla="*/ 123 w 10077"/>
              <a:gd name="T33" fmla="*/ 2323 h 9986"/>
              <a:gd name="T34" fmla="*/ 123 w 10077"/>
              <a:gd name="T35" fmla="*/ 2776 h 9986"/>
              <a:gd name="T36" fmla="*/ 1978 w 10077"/>
              <a:gd name="T37" fmla="*/ 4632 h 9986"/>
              <a:gd name="T38" fmla="*/ 2430 w 10077"/>
              <a:gd name="T39" fmla="*/ 4179 h 9986"/>
              <a:gd name="T40" fmla="*/ 576 w 10077"/>
              <a:gd name="T41" fmla="*/ 2323 h 9986"/>
              <a:gd name="T42" fmla="*/ 576 w 10077"/>
              <a:gd name="T43" fmla="*/ 2776 h 9986"/>
              <a:gd name="T44" fmla="*/ 2605 w 10077"/>
              <a:gd name="T45" fmla="*/ 744 h 9986"/>
              <a:gd name="T46" fmla="*/ 2153 w 10077"/>
              <a:gd name="T47" fmla="*/ 292 h 9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77" h="9986">
                <a:moveTo>
                  <a:pt x="788" y="2891"/>
                </a:moveTo>
                <a:lnTo>
                  <a:pt x="5561" y="2891"/>
                </a:lnTo>
                <a:cubicBezTo>
                  <a:pt x="5763" y="2891"/>
                  <a:pt x="5966" y="2889"/>
                  <a:pt x="6168" y="2892"/>
                </a:cubicBezTo>
                <a:cubicBezTo>
                  <a:pt x="6884" y="2901"/>
                  <a:pt x="7589" y="3181"/>
                  <a:pt x="8138" y="3635"/>
                </a:cubicBezTo>
                <a:cubicBezTo>
                  <a:pt x="9274" y="4575"/>
                  <a:pt x="9607" y="6215"/>
                  <a:pt x="8963" y="7534"/>
                </a:cubicBezTo>
                <a:cubicBezTo>
                  <a:pt x="8431" y="8623"/>
                  <a:pt x="7286" y="9324"/>
                  <a:pt x="6078" y="9324"/>
                </a:cubicBezTo>
                <a:lnTo>
                  <a:pt x="426" y="9324"/>
                </a:lnTo>
                <a:cubicBezTo>
                  <a:pt x="13" y="9324"/>
                  <a:pt x="13" y="9964"/>
                  <a:pt x="426" y="9964"/>
                </a:cubicBezTo>
                <a:lnTo>
                  <a:pt x="5207" y="9964"/>
                </a:lnTo>
                <a:cubicBezTo>
                  <a:pt x="5999" y="9964"/>
                  <a:pt x="6767" y="9986"/>
                  <a:pt x="7521" y="9683"/>
                </a:cubicBezTo>
                <a:cubicBezTo>
                  <a:pt x="8867" y="9142"/>
                  <a:pt x="9757" y="7891"/>
                  <a:pt x="9917" y="6464"/>
                </a:cubicBezTo>
                <a:cubicBezTo>
                  <a:pt x="10077" y="5047"/>
                  <a:pt x="9349" y="3668"/>
                  <a:pt x="8191" y="2881"/>
                </a:cubicBezTo>
                <a:cubicBezTo>
                  <a:pt x="7395" y="2340"/>
                  <a:pt x="6490" y="2251"/>
                  <a:pt x="5561" y="2251"/>
                </a:cubicBezTo>
                <a:lnTo>
                  <a:pt x="788" y="2251"/>
                </a:lnTo>
                <a:cubicBezTo>
                  <a:pt x="376" y="2251"/>
                  <a:pt x="376" y="2891"/>
                  <a:pt x="788" y="2891"/>
                </a:cubicBezTo>
                <a:close/>
                <a:moveTo>
                  <a:pt x="2153" y="292"/>
                </a:moveTo>
                <a:lnTo>
                  <a:pt x="123" y="2323"/>
                </a:lnTo>
                <a:cubicBezTo>
                  <a:pt x="0" y="2447"/>
                  <a:pt x="0" y="2653"/>
                  <a:pt x="123" y="2776"/>
                </a:cubicBezTo>
                <a:cubicBezTo>
                  <a:pt x="742" y="3394"/>
                  <a:pt x="1361" y="4013"/>
                  <a:pt x="1978" y="4632"/>
                </a:cubicBezTo>
                <a:cubicBezTo>
                  <a:pt x="2270" y="4924"/>
                  <a:pt x="2722" y="4471"/>
                  <a:pt x="2430" y="4179"/>
                </a:cubicBezTo>
                <a:lnTo>
                  <a:pt x="576" y="2323"/>
                </a:lnTo>
                <a:lnTo>
                  <a:pt x="576" y="2776"/>
                </a:lnTo>
                <a:cubicBezTo>
                  <a:pt x="1253" y="2099"/>
                  <a:pt x="1929" y="1422"/>
                  <a:pt x="2605" y="744"/>
                </a:cubicBezTo>
                <a:cubicBezTo>
                  <a:pt x="2898" y="452"/>
                  <a:pt x="2445" y="0"/>
                  <a:pt x="2153" y="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89554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 imgW="347" imgH="348" progId="TCLayout.ActiveDocument.1">
                  <p:embed/>
                </p:oleObj>
              </mc:Choice>
              <mc:Fallback>
                <p:oleObj name="think-cell Slide" r:id="rId2"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zh-CN" altLang="en-US" sz="5400" dirty="0">
                <a:latin typeface="Segoe UI" panose="020B0502040204020203" pitchFamily="34" charset="0"/>
                <a:ea typeface="等线" panose="02010600030101010101" pitchFamily="2" charset="-122"/>
              </a:rPr>
              <a:t>谢谢观看</a:t>
            </a:r>
            <a:br>
              <a:rPr lang="en-US" altLang="zh-CN" dirty="0">
                <a:latin typeface="Segoe UI" panose="020B0502040204020203" pitchFamily="34" charset="0"/>
                <a:ea typeface="等线" panose="02010600030101010101" pitchFamily="2" charset="-122"/>
              </a:rPr>
            </a:br>
            <a:r>
              <a:rPr lang="en-US" altLang="zh-CN" dirty="0">
                <a:latin typeface="Segoe UI" panose="020B0502040204020203" pitchFamily="34" charset="0"/>
                <a:ea typeface="等线" panose="02010600030101010101" pitchFamily="2" charset="-122"/>
              </a:rPr>
              <a:t>Thanks</a:t>
            </a:r>
            <a:endParaRPr lang="zh-CN" altLang="en-US" dirty="0">
              <a:latin typeface="Segoe UI" panose="020B0502040204020203" pitchFamily="34" charset="0"/>
              <a:ea typeface="等线" panose="02010600030101010101" pitchFamily="2" charset="-122"/>
            </a:endParaRPr>
          </a:p>
        </p:txBody>
      </p:sp>
      <p:sp>
        <p:nvSpPr>
          <p:cNvPr id="7" name="文本占位符 6"/>
          <p:cNvSpPr>
            <a:spLocks noGrp="1"/>
          </p:cNvSpPr>
          <p:nvPr>
            <p:ph type="body" sz="quarter" idx="18"/>
          </p:nvPr>
        </p:nvSpPr>
        <p:spPr/>
        <p:txBody>
          <a:bodyPr>
            <a:normAutofit/>
          </a:bodyPr>
          <a:lstStyle/>
          <a:p>
            <a:r>
              <a:rPr lang="en-US" altLang="en-US" sz="1200" spc="300" dirty="0">
                <a:latin typeface="Segoe UI" panose="020B0502040204020203" pitchFamily="34" charset="0"/>
                <a:ea typeface="等线" panose="02010600030101010101" pitchFamily="2" charset="-122"/>
              </a:rPr>
              <a:t>2023/9/15</a:t>
            </a:r>
          </a:p>
        </p:txBody>
      </p:sp>
      <p:sp>
        <p:nvSpPr>
          <p:cNvPr id="6" name="文本占位符 5"/>
          <p:cNvSpPr>
            <a:spLocks noGrp="1"/>
          </p:cNvSpPr>
          <p:nvPr>
            <p:ph type="body" sz="quarter" idx="10"/>
          </p:nvPr>
        </p:nvSpPr>
        <p:spPr/>
        <p:txBody>
          <a:bodyPr/>
          <a:lstStyle/>
          <a:p>
            <a:r>
              <a:rPr lang="zh-CN" altLang="en-US" sz="1200" spc="300" dirty="0">
                <a:latin typeface="Segoe UI" panose="020B0502040204020203" pitchFamily="34" charset="0"/>
                <a:ea typeface="等线" panose="02010600030101010101" pitchFamily="2" charset="-122"/>
              </a:rPr>
              <a:t>血氧智能检测分析系统</a:t>
            </a:r>
            <a:endParaRPr lang="en-US" altLang="zh-CN" sz="1200" spc="300" dirty="0">
              <a:latin typeface="Segoe UI" panose="020B0502040204020203" pitchFamily="34" charset="0"/>
              <a:ea typeface="等线" panose="02010600030101010101" pitchFamily="2" charset="-122"/>
            </a:endParaRPr>
          </a:p>
        </p:txBody>
      </p:sp>
    </p:spTree>
    <p:extLst>
      <p:ext uri="{BB962C8B-B14F-4D97-AF65-F5344CB8AC3E}">
        <p14:creationId xmlns:p14="http://schemas.microsoft.com/office/powerpoint/2010/main" val="9555572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28">
            <a:extLst>
              <a:ext uri="{FF2B5EF4-FFF2-40B4-BE49-F238E27FC236}">
                <a16:creationId xmlns:a16="http://schemas.microsoft.com/office/drawing/2014/main" id="{99B44403-76E1-4431-B5BA-F370C0D5D402}"/>
              </a:ext>
            </a:extLst>
          </p:cNvPr>
          <p:cNvSpPr/>
          <p:nvPr/>
        </p:nvSpPr>
        <p:spPr>
          <a:xfrm>
            <a:off x="10509112" y="5241510"/>
            <a:ext cx="1682888" cy="1616490"/>
          </a:xfrm>
          <a:custGeom>
            <a:avLst/>
            <a:gdLst>
              <a:gd name="connsiteX0" fmla="*/ 1365956 w 1682888"/>
              <a:gd name="connsiteY0" fmla="*/ 0 h 1616490"/>
              <a:gd name="connsiteX1" fmla="*/ 1641244 w 1682888"/>
              <a:gd name="connsiteY1" fmla="*/ 27752 h 1616490"/>
              <a:gd name="connsiteX2" fmla="*/ 1682888 w 1682888"/>
              <a:gd name="connsiteY2" fmla="*/ 38459 h 1616490"/>
              <a:gd name="connsiteX3" fmla="*/ 1682888 w 1682888"/>
              <a:gd name="connsiteY3" fmla="*/ 1616490 h 1616490"/>
              <a:gd name="connsiteX4" fmla="*/ 23974 w 1682888"/>
              <a:gd name="connsiteY4" fmla="*/ 1616490 h 1616490"/>
              <a:gd name="connsiteX5" fmla="*/ 7052 w 1682888"/>
              <a:gd name="connsiteY5" fmla="*/ 1505617 h 1616490"/>
              <a:gd name="connsiteX6" fmla="*/ 0 w 1682888"/>
              <a:gd name="connsiteY6" fmla="*/ 1365956 h 1616490"/>
              <a:gd name="connsiteX7" fmla="*/ 1365956 w 1682888"/>
              <a:gd name="connsiteY7" fmla="*/ 0 h 161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2888" h="1616490">
                <a:moveTo>
                  <a:pt x="1365956" y="0"/>
                </a:moveTo>
                <a:cubicBezTo>
                  <a:pt x="1460256" y="0"/>
                  <a:pt x="1552323" y="9556"/>
                  <a:pt x="1641244" y="27752"/>
                </a:cubicBezTo>
                <a:lnTo>
                  <a:pt x="1682888" y="38459"/>
                </a:lnTo>
                <a:lnTo>
                  <a:pt x="1682888" y="1616490"/>
                </a:lnTo>
                <a:lnTo>
                  <a:pt x="23974" y="1616490"/>
                </a:lnTo>
                <a:lnTo>
                  <a:pt x="7052" y="1505617"/>
                </a:lnTo>
                <a:cubicBezTo>
                  <a:pt x="2389" y="1459698"/>
                  <a:pt x="0" y="1413106"/>
                  <a:pt x="0" y="1365956"/>
                </a:cubicBezTo>
                <a:cubicBezTo>
                  <a:pt x="0" y="611559"/>
                  <a:pt x="611559" y="0"/>
                  <a:pt x="1365956" y="0"/>
                </a:cubicBezTo>
                <a:close/>
              </a:path>
            </a:pathLst>
          </a:cu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 name="文本框 5">
            <a:extLst>
              <a:ext uri="{FF2B5EF4-FFF2-40B4-BE49-F238E27FC236}">
                <a16:creationId xmlns:a16="http://schemas.microsoft.com/office/drawing/2014/main" id="{8F164A79-75F4-416C-98CD-00EAA176E723}"/>
              </a:ext>
            </a:extLst>
          </p:cNvPr>
          <p:cNvSpPr txBox="1"/>
          <p:nvPr/>
        </p:nvSpPr>
        <p:spPr>
          <a:xfrm>
            <a:off x="1122592" y="2021531"/>
            <a:ext cx="1538883" cy="2814937"/>
          </a:xfrm>
          <a:prstGeom prst="rect">
            <a:avLst/>
          </a:prstGeom>
          <a:noFill/>
        </p:spPr>
        <p:txBody>
          <a:bodyPr vert="eaVert" wrap="square" rtlCol="0">
            <a:spAutoFit/>
          </a:bodyPr>
          <a:lstStyle/>
          <a:p>
            <a:pPr algn="dist"/>
            <a:r>
              <a:rPr lang="zh-CN" altLang="en-US" sz="8800" b="1" dirty="0">
                <a:latin typeface="Segoe UI" panose="020B0502040204020203" pitchFamily="34" charset="0"/>
                <a:ea typeface="等线" panose="02010600030101010101" pitchFamily="2" charset="-122"/>
              </a:rPr>
              <a:t>目录</a:t>
            </a:r>
          </a:p>
        </p:txBody>
      </p:sp>
      <p:sp>
        <p:nvSpPr>
          <p:cNvPr id="10" name="椭圆 9">
            <a:extLst>
              <a:ext uri="{FF2B5EF4-FFF2-40B4-BE49-F238E27FC236}">
                <a16:creationId xmlns:a16="http://schemas.microsoft.com/office/drawing/2014/main" id="{28D83E26-6C4C-43BE-BFBC-A3F40388E52E}"/>
              </a:ext>
            </a:extLst>
          </p:cNvPr>
          <p:cNvSpPr/>
          <p:nvPr/>
        </p:nvSpPr>
        <p:spPr>
          <a:xfrm>
            <a:off x="9536450" y="581795"/>
            <a:ext cx="537138" cy="537138"/>
          </a:xfrm>
          <a:prstGeom prst="ellipse">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5" name="任意多边形: 形状 24">
            <a:extLst>
              <a:ext uri="{FF2B5EF4-FFF2-40B4-BE49-F238E27FC236}">
                <a16:creationId xmlns:a16="http://schemas.microsoft.com/office/drawing/2014/main" id="{763896EF-0C14-4A90-85E4-D30D8B182E52}"/>
              </a:ext>
            </a:extLst>
          </p:cNvPr>
          <p:cNvSpPr/>
          <p:nvPr/>
        </p:nvSpPr>
        <p:spPr>
          <a:xfrm>
            <a:off x="10201245" y="0"/>
            <a:ext cx="1975360" cy="850364"/>
          </a:xfrm>
          <a:custGeom>
            <a:avLst/>
            <a:gdLst>
              <a:gd name="connsiteX0" fmla="*/ 0 w 1975360"/>
              <a:gd name="connsiteY0" fmla="*/ 0 h 850364"/>
              <a:gd name="connsiteX1" fmla="*/ 1975360 w 1975360"/>
              <a:gd name="connsiteY1" fmla="*/ 0 h 850364"/>
              <a:gd name="connsiteX2" fmla="*/ 1970376 w 1975360"/>
              <a:gd name="connsiteY2" fmla="*/ 49444 h 850364"/>
              <a:gd name="connsiteX3" fmla="*/ 987680 w 1975360"/>
              <a:gd name="connsiteY3" fmla="*/ 850364 h 850364"/>
              <a:gd name="connsiteX4" fmla="*/ 4984 w 1975360"/>
              <a:gd name="connsiteY4" fmla="*/ 49444 h 850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360" h="850364">
                <a:moveTo>
                  <a:pt x="0" y="0"/>
                </a:moveTo>
                <a:lnTo>
                  <a:pt x="1975360" y="0"/>
                </a:lnTo>
                <a:lnTo>
                  <a:pt x="1970376" y="49444"/>
                </a:lnTo>
                <a:cubicBezTo>
                  <a:pt x="1876843" y="506528"/>
                  <a:pt x="1472415" y="850364"/>
                  <a:pt x="987680" y="850364"/>
                </a:cubicBezTo>
                <a:cubicBezTo>
                  <a:pt x="502945" y="850364"/>
                  <a:pt x="98517" y="506528"/>
                  <a:pt x="4984" y="49444"/>
                </a:cubicBezTo>
                <a:close/>
              </a:path>
            </a:pathLst>
          </a:cu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4" name="矩形: 圆角 33">
            <a:hlinkClick r:id="rId4" action="ppaction://hlinksldjump"/>
            <a:extLst>
              <a:ext uri="{FF2B5EF4-FFF2-40B4-BE49-F238E27FC236}">
                <a16:creationId xmlns:a16="http://schemas.microsoft.com/office/drawing/2014/main" id="{8B94FE9B-8A39-458F-AD56-52D6F04BFC81}"/>
              </a:ext>
            </a:extLst>
          </p:cNvPr>
          <p:cNvSpPr/>
          <p:nvPr/>
        </p:nvSpPr>
        <p:spPr>
          <a:xfrm>
            <a:off x="3808431" y="2319131"/>
            <a:ext cx="3113268" cy="747104"/>
          </a:xfrm>
          <a:prstGeom prst="roundRect">
            <a:avLst/>
          </a:prstGeom>
          <a:solidFill>
            <a:schemeClr val="bg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矩形: 圆角 34">
            <a:extLst>
              <a:ext uri="{FF2B5EF4-FFF2-40B4-BE49-F238E27FC236}">
                <a16:creationId xmlns:a16="http://schemas.microsoft.com/office/drawing/2014/main" id="{7792C430-7CC7-41AC-8005-7B8460E0219A}"/>
              </a:ext>
            </a:extLst>
          </p:cNvPr>
          <p:cNvSpPr/>
          <p:nvPr/>
        </p:nvSpPr>
        <p:spPr>
          <a:xfrm>
            <a:off x="3760508" y="2374844"/>
            <a:ext cx="789527" cy="635675"/>
          </a:xfrm>
          <a:prstGeom prst="roundRect">
            <a:avLst>
              <a:gd name="adj" fmla="val 14857"/>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3200" b="1" dirty="0">
                <a:latin typeface="Segoe UI" panose="020B0502040204020203" pitchFamily="34" charset="0"/>
                <a:ea typeface="等线" panose="02010600030101010101" pitchFamily="2" charset="-122"/>
              </a:rPr>
              <a:t>01</a:t>
            </a:r>
            <a:endParaRPr lang="zh-CN" altLang="en-US" sz="4000" b="1" dirty="0">
              <a:latin typeface="Segoe UI" panose="020B0502040204020203" pitchFamily="34" charset="0"/>
              <a:ea typeface="等线" panose="02010600030101010101" pitchFamily="2" charset="-122"/>
            </a:endParaRPr>
          </a:p>
        </p:txBody>
      </p:sp>
      <p:sp>
        <p:nvSpPr>
          <p:cNvPr id="9" name="文本框 8">
            <a:extLst>
              <a:ext uri="{FF2B5EF4-FFF2-40B4-BE49-F238E27FC236}">
                <a16:creationId xmlns:a16="http://schemas.microsoft.com/office/drawing/2014/main" id="{3FD37DCC-9CFB-4DA6-A135-57B721E0B97C}"/>
              </a:ext>
            </a:extLst>
          </p:cNvPr>
          <p:cNvSpPr txBox="1"/>
          <p:nvPr/>
        </p:nvSpPr>
        <p:spPr>
          <a:xfrm>
            <a:off x="4669569" y="2509328"/>
            <a:ext cx="2132595" cy="400110"/>
          </a:xfrm>
          <a:prstGeom prst="rect">
            <a:avLst/>
          </a:prstGeom>
          <a:noFill/>
        </p:spPr>
        <p:txBody>
          <a:bodyPr wrap="square" rtlCol="0">
            <a:spAutoFit/>
          </a:bodyPr>
          <a:lstStyle/>
          <a:p>
            <a:pPr algn="dist"/>
            <a:r>
              <a:rPr lang="zh-CN" altLang="en-US" sz="2000" b="1" dirty="0">
                <a:latin typeface="Segoe UI" panose="020B0502040204020203" pitchFamily="34" charset="0"/>
                <a:ea typeface="等线" panose="02010600030101010101" pitchFamily="2" charset="-122"/>
              </a:rPr>
              <a:t>项目介绍</a:t>
            </a:r>
          </a:p>
        </p:txBody>
      </p:sp>
      <p:sp>
        <p:nvSpPr>
          <p:cNvPr id="52" name="矩形: 圆角 51">
            <a:hlinkClick r:id="rId5" action="ppaction://hlinksldjump"/>
            <a:extLst>
              <a:ext uri="{FF2B5EF4-FFF2-40B4-BE49-F238E27FC236}">
                <a16:creationId xmlns:a16="http://schemas.microsoft.com/office/drawing/2014/main" id="{D486FD9A-67B4-4CBB-85C7-C662FE154F3F}"/>
              </a:ext>
            </a:extLst>
          </p:cNvPr>
          <p:cNvSpPr/>
          <p:nvPr/>
        </p:nvSpPr>
        <p:spPr>
          <a:xfrm>
            <a:off x="7638310" y="2319131"/>
            <a:ext cx="3113268" cy="747104"/>
          </a:xfrm>
          <a:prstGeom prst="roundRect">
            <a:avLst/>
          </a:prstGeom>
          <a:solidFill>
            <a:schemeClr val="bg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3" name="矩形: 圆角 52">
            <a:extLst>
              <a:ext uri="{FF2B5EF4-FFF2-40B4-BE49-F238E27FC236}">
                <a16:creationId xmlns:a16="http://schemas.microsoft.com/office/drawing/2014/main" id="{18A0739B-8E8E-4136-B2D3-BB8A161E6D50}"/>
              </a:ext>
            </a:extLst>
          </p:cNvPr>
          <p:cNvSpPr/>
          <p:nvPr/>
        </p:nvSpPr>
        <p:spPr>
          <a:xfrm>
            <a:off x="7590387" y="2374844"/>
            <a:ext cx="789527" cy="635675"/>
          </a:xfrm>
          <a:prstGeom prst="roundRect">
            <a:avLst>
              <a:gd name="adj" fmla="val 14857"/>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3200" b="1" dirty="0">
                <a:latin typeface="Segoe UI" panose="020B0502040204020203" pitchFamily="34" charset="0"/>
                <a:ea typeface="等线" panose="02010600030101010101" pitchFamily="2" charset="-122"/>
              </a:rPr>
              <a:t>02</a:t>
            </a:r>
            <a:endParaRPr lang="zh-CN" altLang="en-US" sz="4000" b="1" dirty="0">
              <a:latin typeface="Segoe UI" panose="020B0502040204020203" pitchFamily="34" charset="0"/>
              <a:ea typeface="等线" panose="02010600030101010101" pitchFamily="2" charset="-122"/>
            </a:endParaRPr>
          </a:p>
        </p:txBody>
      </p:sp>
      <p:sp>
        <p:nvSpPr>
          <p:cNvPr id="54" name="文本框 53">
            <a:extLst>
              <a:ext uri="{FF2B5EF4-FFF2-40B4-BE49-F238E27FC236}">
                <a16:creationId xmlns:a16="http://schemas.microsoft.com/office/drawing/2014/main" id="{28F20548-A330-4882-885D-CE4D5F63801A}"/>
              </a:ext>
            </a:extLst>
          </p:cNvPr>
          <p:cNvSpPr txBox="1"/>
          <p:nvPr/>
        </p:nvSpPr>
        <p:spPr>
          <a:xfrm>
            <a:off x="8499448" y="2509328"/>
            <a:ext cx="2132595" cy="400110"/>
          </a:xfrm>
          <a:prstGeom prst="rect">
            <a:avLst/>
          </a:prstGeom>
          <a:noFill/>
        </p:spPr>
        <p:txBody>
          <a:bodyPr wrap="square" rtlCol="0">
            <a:spAutoFit/>
          </a:bodyPr>
          <a:lstStyle/>
          <a:p>
            <a:pPr algn="dist"/>
            <a:r>
              <a:rPr lang="zh-CN" altLang="en-US" sz="2000" b="1" dirty="0">
                <a:latin typeface="Segoe UI" panose="020B0502040204020203" pitchFamily="34" charset="0"/>
                <a:ea typeface="等线" panose="02010600030101010101" pitchFamily="2" charset="-122"/>
              </a:rPr>
              <a:t>产品设计</a:t>
            </a:r>
          </a:p>
        </p:txBody>
      </p:sp>
      <p:sp>
        <p:nvSpPr>
          <p:cNvPr id="56" name="矩形: 圆角 55">
            <a:hlinkClick r:id="rId6" action="ppaction://hlinksldjump"/>
            <a:extLst>
              <a:ext uri="{FF2B5EF4-FFF2-40B4-BE49-F238E27FC236}">
                <a16:creationId xmlns:a16="http://schemas.microsoft.com/office/drawing/2014/main" id="{1E10487F-C91A-4C70-AAC7-993E7922F7D1}"/>
              </a:ext>
            </a:extLst>
          </p:cNvPr>
          <p:cNvSpPr/>
          <p:nvPr/>
        </p:nvSpPr>
        <p:spPr>
          <a:xfrm>
            <a:off x="3808431" y="3911047"/>
            <a:ext cx="3113268" cy="747104"/>
          </a:xfrm>
          <a:prstGeom prst="roundRect">
            <a:avLst/>
          </a:prstGeom>
          <a:solidFill>
            <a:schemeClr val="bg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7" name="矩形: 圆角 56">
            <a:extLst>
              <a:ext uri="{FF2B5EF4-FFF2-40B4-BE49-F238E27FC236}">
                <a16:creationId xmlns:a16="http://schemas.microsoft.com/office/drawing/2014/main" id="{F9A41AE3-DD73-46F6-B686-280227F5AA9B}"/>
              </a:ext>
            </a:extLst>
          </p:cNvPr>
          <p:cNvSpPr/>
          <p:nvPr/>
        </p:nvSpPr>
        <p:spPr>
          <a:xfrm>
            <a:off x="3760508" y="3966760"/>
            <a:ext cx="789527" cy="635675"/>
          </a:xfrm>
          <a:prstGeom prst="roundRect">
            <a:avLst>
              <a:gd name="adj" fmla="val 14857"/>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3200" b="1" dirty="0">
                <a:latin typeface="Segoe UI" panose="020B0502040204020203" pitchFamily="34" charset="0"/>
                <a:ea typeface="等线" panose="02010600030101010101" pitchFamily="2" charset="-122"/>
              </a:rPr>
              <a:t>03</a:t>
            </a:r>
            <a:endParaRPr lang="zh-CN" altLang="en-US" sz="4000" b="1" dirty="0">
              <a:latin typeface="Segoe UI" panose="020B0502040204020203" pitchFamily="34" charset="0"/>
              <a:ea typeface="等线" panose="02010600030101010101" pitchFamily="2" charset="-122"/>
            </a:endParaRPr>
          </a:p>
        </p:txBody>
      </p:sp>
      <p:sp>
        <p:nvSpPr>
          <p:cNvPr id="58" name="文本框 57">
            <a:extLst>
              <a:ext uri="{FF2B5EF4-FFF2-40B4-BE49-F238E27FC236}">
                <a16:creationId xmlns:a16="http://schemas.microsoft.com/office/drawing/2014/main" id="{429163C2-812C-4855-9155-EADDD7C2F447}"/>
              </a:ext>
            </a:extLst>
          </p:cNvPr>
          <p:cNvSpPr txBox="1"/>
          <p:nvPr/>
        </p:nvSpPr>
        <p:spPr>
          <a:xfrm>
            <a:off x="4669569" y="4084543"/>
            <a:ext cx="2132595" cy="400110"/>
          </a:xfrm>
          <a:prstGeom prst="rect">
            <a:avLst/>
          </a:prstGeom>
          <a:noFill/>
        </p:spPr>
        <p:txBody>
          <a:bodyPr wrap="square" rtlCol="0">
            <a:spAutoFit/>
          </a:bodyPr>
          <a:lstStyle/>
          <a:p>
            <a:pPr algn="dist"/>
            <a:r>
              <a:rPr lang="zh-CN" altLang="en-US" sz="2000" b="1" dirty="0">
                <a:latin typeface="Segoe UI" panose="020B0502040204020203" pitchFamily="34" charset="0"/>
                <a:ea typeface="等线" panose="02010600030101010101" pitchFamily="2" charset="-122"/>
              </a:rPr>
              <a:t>产品实现</a:t>
            </a:r>
          </a:p>
        </p:txBody>
      </p:sp>
      <p:sp>
        <p:nvSpPr>
          <p:cNvPr id="60" name="矩形: 圆角 59">
            <a:hlinkClick r:id="rId7" action="ppaction://hlinksldjump"/>
            <a:extLst>
              <a:ext uri="{FF2B5EF4-FFF2-40B4-BE49-F238E27FC236}">
                <a16:creationId xmlns:a16="http://schemas.microsoft.com/office/drawing/2014/main" id="{6BCBC7AB-FB77-4188-95CE-BEB3DA47E72A}"/>
              </a:ext>
            </a:extLst>
          </p:cNvPr>
          <p:cNvSpPr/>
          <p:nvPr/>
        </p:nvSpPr>
        <p:spPr>
          <a:xfrm>
            <a:off x="7638310" y="3911047"/>
            <a:ext cx="3113268" cy="747104"/>
          </a:xfrm>
          <a:prstGeom prst="roundRect">
            <a:avLst/>
          </a:prstGeom>
          <a:solidFill>
            <a:schemeClr val="bg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1" name="矩形: 圆角 60">
            <a:extLst>
              <a:ext uri="{FF2B5EF4-FFF2-40B4-BE49-F238E27FC236}">
                <a16:creationId xmlns:a16="http://schemas.microsoft.com/office/drawing/2014/main" id="{DBC712C3-CEB9-4BC0-B944-155867ABCEF3}"/>
              </a:ext>
            </a:extLst>
          </p:cNvPr>
          <p:cNvSpPr/>
          <p:nvPr/>
        </p:nvSpPr>
        <p:spPr>
          <a:xfrm>
            <a:off x="7590387" y="3966760"/>
            <a:ext cx="789527" cy="635675"/>
          </a:xfrm>
          <a:prstGeom prst="roundRect">
            <a:avLst>
              <a:gd name="adj" fmla="val 14857"/>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3200" b="1" dirty="0">
                <a:latin typeface="Segoe UI" panose="020B0502040204020203" pitchFamily="34" charset="0"/>
                <a:ea typeface="等线" panose="02010600030101010101" pitchFamily="2" charset="-122"/>
              </a:rPr>
              <a:t>04</a:t>
            </a:r>
            <a:endParaRPr lang="zh-CN" altLang="en-US" sz="4000" b="1" dirty="0">
              <a:latin typeface="Segoe UI" panose="020B0502040204020203" pitchFamily="34" charset="0"/>
              <a:ea typeface="等线" panose="02010600030101010101" pitchFamily="2" charset="-122"/>
            </a:endParaRPr>
          </a:p>
        </p:txBody>
      </p:sp>
      <p:sp>
        <p:nvSpPr>
          <p:cNvPr id="62" name="文本框 61">
            <a:extLst>
              <a:ext uri="{FF2B5EF4-FFF2-40B4-BE49-F238E27FC236}">
                <a16:creationId xmlns:a16="http://schemas.microsoft.com/office/drawing/2014/main" id="{A3B354AB-7988-491D-997D-0E60047DF001}"/>
              </a:ext>
            </a:extLst>
          </p:cNvPr>
          <p:cNvSpPr txBox="1"/>
          <p:nvPr/>
        </p:nvSpPr>
        <p:spPr>
          <a:xfrm>
            <a:off x="8499448" y="4084543"/>
            <a:ext cx="2132595" cy="400110"/>
          </a:xfrm>
          <a:prstGeom prst="rect">
            <a:avLst/>
          </a:prstGeom>
          <a:noFill/>
        </p:spPr>
        <p:txBody>
          <a:bodyPr wrap="square" rtlCol="0">
            <a:spAutoFit/>
          </a:bodyPr>
          <a:lstStyle/>
          <a:p>
            <a:pPr algn="dist"/>
            <a:r>
              <a:rPr lang="zh-CN" altLang="en-US" sz="2000" b="1" dirty="0">
                <a:latin typeface="Segoe UI" panose="020B0502040204020203" pitchFamily="34" charset="0"/>
                <a:ea typeface="等线" panose="02010600030101010101" pitchFamily="2" charset="-122"/>
              </a:rPr>
              <a:t>产品创新</a:t>
            </a:r>
          </a:p>
        </p:txBody>
      </p:sp>
      <p:sp>
        <p:nvSpPr>
          <p:cNvPr id="63" name="矩形 62">
            <a:extLst>
              <a:ext uri="{FF2B5EF4-FFF2-40B4-BE49-F238E27FC236}">
                <a16:creationId xmlns:a16="http://schemas.microsoft.com/office/drawing/2014/main" id="{72F932CD-A8CD-440D-BC2B-3EEBD38EB96F}"/>
              </a:ext>
            </a:extLst>
          </p:cNvPr>
          <p:cNvSpPr/>
          <p:nvPr/>
        </p:nvSpPr>
        <p:spPr>
          <a:xfrm>
            <a:off x="-1" y="0"/>
            <a:ext cx="492503" cy="6858000"/>
          </a:xfrm>
          <a:prstGeom prst="rect">
            <a:avLst/>
          </a:prstGeom>
          <a:solidFill>
            <a:schemeClr val="accent1"/>
          </a:solidFill>
          <a:ln>
            <a:noFill/>
          </a:ln>
          <a:effectLst>
            <a:outerShdw blurRad="190500" dist="50800" dir="5400000" sx="101000" sy="101000" algn="ctr" rotWithShape="0">
              <a:srgbClr val="205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12" name="组合 11">
            <a:extLst>
              <a:ext uri="{FF2B5EF4-FFF2-40B4-BE49-F238E27FC236}">
                <a16:creationId xmlns:a16="http://schemas.microsoft.com/office/drawing/2014/main" id="{13DEF81D-D882-4186-B332-678D31ED882E}"/>
              </a:ext>
            </a:extLst>
          </p:cNvPr>
          <p:cNvGrpSpPr/>
          <p:nvPr/>
        </p:nvGrpSpPr>
        <p:grpSpPr>
          <a:xfrm>
            <a:off x="3021870" y="1942784"/>
            <a:ext cx="157492" cy="2943026"/>
            <a:chOff x="2903337" y="1942784"/>
            <a:chExt cx="157492" cy="2943026"/>
          </a:xfrm>
        </p:grpSpPr>
        <p:cxnSp>
          <p:nvCxnSpPr>
            <p:cNvPr id="37" name="直接连接符 36">
              <a:extLst>
                <a:ext uri="{FF2B5EF4-FFF2-40B4-BE49-F238E27FC236}">
                  <a16:creationId xmlns:a16="http://schemas.microsoft.com/office/drawing/2014/main" id="{160F77F6-1119-4295-A373-5BFF56E8C469}"/>
                </a:ext>
              </a:extLst>
            </p:cNvPr>
            <p:cNvCxnSpPr>
              <a:cxnSpLocks/>
            </p:cNvCxnSpPr>
            <p:nvPr/>
          </p:nvCxnSpPr>
          <p:spPr>
            <a:xfrm>
              <a:off x="2982083" y="2171265"/>
              <a:ext cx="0" cy="2502717"/>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28C8575-CE7D-4808-81D2-114F72D1B146}"/>
                </a:ext>
              </a:extLst>
            </p:cNvPr>
            <p:cNvSpPr/>
            <p:nvPr/>
          </p:nvSpPr>
          <p:spPr>
            <a:xfrm rot="18900000">
              <a:off x="2903337" y="1942784"/>
              <a:ext cx="157492" cy="157492"/>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3" name="矩形 32">
              <a:extLst>
                <a:ext uri="{FF2B5EF4-FFF2-40B4-BE49-F238E27FC236}">
                  <a16:creationId xmlns:a16="http://schemas.microsoft.com/office/drawing/2014/main" id="{CA4833BD-38D2-4066-AE85-B93E846EFE64}"/>
                </a:ext>
              </a:extLst>
            </p:cNvPr>
            <p:cNvSpPr/>
            <p:nvPr/>
          </p:nvSpPr>
          <p:spPr>
            <a:xfrm rot="18900000">
              <a:off x="2903337" y="4728318"/>
              <a:ext cx="157492" cy="157492"/>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6" name="矩形 35">
              <a:extLst>
                <a:ext uri="{FF2B5EF4-FFF2-40B4-BE49-F238E27FC236}">
                  <a16:creationId xmlns:a16="http://schemas.microsoft.com/office/drawing/2014/main" id="{80A6486F-BE81-43BB-B607-836BE155CDC6}"/>
                </a:ext>
              </a:extLst>
            </p:cNvPr>
            <p:cNvSpPr/>
            <p:nvPr/>
          </p:nvSpPr>
          <p:spPr>
            <a:xfrm rot="18900000">
              <a:off x="2903337" y="2048617"/>
              <a:ext cx="157492" cy="15749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9" name="矩形 38">
              <a:extLst>
                <a:ext uri="{FF2B5EF4-FFF2-40B4-BE49-F238E27FC236}">
                  <a16:creationId xmlns:a16="http://schemas.microsoft.com/office/drawing/2014/main" id="{B91ACF41-5428-49A2-AE75-87091F08DC83}"/>
                </a:ext>
              </a:extLst>
            </p:cNvPr>
            <p:cNvSpPr/>
            <p:nvPr/>
          </p:nvSpPr>
          <p:spPr>
            <a:xfrm rot="18900000">
              <a:off x="2903337" y="4597093"/>
              <a:ext cx="157492" cy="15749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Tree>
    <p:extLst>
      <p:ext uri="{BB962C8B-B14F-4D97-AF65-F5344CB8AC3E}">
        <p14:creationId xmlns:p14="http://schemas.microsoft.com/office/powerpoint/2010/main" val="8928337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dirty="0">
                <a:latin typeface="Segoe UI" panose="020B0502040204020203" pitchFamily="34" charset="0"/>
                <a:ea typeface="等线" panose="02010600030101010101" pitchFamily="2" charset="-122"/>
              </a:rPr>
              <a:t>项目介绍</a:t>
            </a:r>
          </a:p>
        </p:txBody>
      </p:sp>
      <p:sp>
        <p:nvSpPr>
          <p:cNvPr id="6" name="文本占位符 5"/>
          <p:cNvSpPr>
            <a:spLocks noGrp="1"/>
          </p:cNvSpPr>
          <p:nvPr>
            <p:ph type="body" idx="1"/>
          </p:nvPr>
        </p:nvSpPr>
        <p:spPr/>
        <p:txBody>
          <a:bodyPr>
            <a:normAutofit/>
          </a:bodyPr>
          <a:lstStyle/>
          <a:p>
            <a:pPr lvl="0"/>
            <a:r>
              <a:rPr lang="en-US" altLang="zh-CN" sz="2000" dirty="0">
                <a:latin typeface="Segoe UI" panose="020B0502040204020203" pitchFamily="34" charset="0"/>
                <a:ea typeface="等线" panose="02010600030101010101" pitchFamily="2" charset="-122"/>
              </a:rPr>
              <a:t>Project Introduction</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rPr>
              <a:t>/01</a:t>
            </a:r>
            <a:endParaRPr lang="zh-CN" altLang="en-US"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9188854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B251A3B-0985-E64B-62DA-36B3F0804C5A}"/>
              </a:ext>
            </a:extLst>
          </p:cNvPr>
          <p:cNvGrpSpPr/>
          <p:nvPr/>
        </p:nvGrpSpPr>
        <p:grpSpPr>
          <a:xfrm>
            <a:off x="1180316" y="1696479"/>
            <a:ext cx="10185274" cy="4240975"/>
            <a:chOff x="1180316" y="1696479"/>
            <a:chExt cx="10185274" cy="4240975"/>
          </a:xfrm>
        </p:grpSpPr>
        <p:grpSp>
          <p:nvGrpSpPr>
            <p:cNvPr id="4" name="组合 3">
              <a:extLst>
                <a:ext uri="{FF2B5EF4-FFF2-40B4-BE49-F238E27FC236}">
                  <a16:creationId xmlns:a16="http://schemas.microsoft.com/office/drawing/2014/main" id="{D7DDD57D-E7DB-FD57-9B87-F158292D94C3}"/>
                </a:ext>
              </a:extLst>
            </p:cNvPr>
            <p:cNvGrpSpPr/>
            <p:nvPr/>
          </p:nvGrpSpPr>
          <p:grpSpPr>
            <a:xfrm>
              <a:off x="1180316" y="1740990"/>
              <a:ext cx="10185274" cy="4196464"/>
              <a:chOff x="-1935358" y="1175592"/>
              <a:chExt cx="12249248" cy="5046848"/>
            </a:xfrm>
          </p:grpSpPr>
          <p:grpSp>
            <p:nvGrpSpPr>
              <p:cNvPr id="21" name="组合 20">
                <a:extLst>
                  <a:ext uri="{FF2B5EF4-FFF2-40B4-BE49-F238E27FC236}">
                    <a16:creationId xmlns:a16="http://schemas.microsoft.com/office/drawing/2014/main" id="{EEFF3C7F-B427-F989-E2A1-F960F06831EE}"/>
                  </a:ext>
                </a:extLst>
              </p:cNvPr>
              <p:cNvGrpSpPr/>
              <p:nvPr/>
            </p:nvGrpSpPr>
            <p:grpSpPr>
              <a:xfrm>
                <a:off x="4480747" y="1175592"/>
                <a:ext cx="5833143" cy="4660295"/>
                <a:chOff x="5028834" y="534005"/>
                <a:chExt cx="6947309" cy="5550440"/>
              </a:xfrm>
            </p:grpSpPr>
            <p:sp>
              <p:nvSpPr>
                <p:cNvPr id="57" name="任意多边形: 形状 56">
                  <a:extLst>
                    <a:ext uri="{FF2B5EF4-FFF2-40B4-BE49-F238E27FC236}">
                      <a16:creationId xmlns:a16="http://schemas.microsoft.com/office/drawing/2014/main" id="{B5BB5C10-309F-2B66-7DAB-0790CE394E52}"/>
                    </a:ext>
                  </a:extLst>
                </p:cNvPr>
                <p:cNvSpPr/>
                <p:nvPr/>
              </p:nvSpPr>
              <p:spPr>
                <a:xfrm>
                  <a:off x="5475170" y="534005"/>
                  <a:ext cx="4511552" cy="5550440"/>
                </a:xfrm>
                <a:custGeom>
                  <a:avLst/>
                  <a:gdLst>
                    <a:gd name="connsiteX0" fmla="*/ -2994 w 5199031"/>
                    <a:gd name="connsiteY0" fmla="*/ 1455 h 6396227"/>
                    <a:gd name="connsiteX1" fmla="*/ 320856 w 5199031"/>
                    <a:gd name="connsiteY1" fmla="*/ 449130 h 6396227"/>
                    <a:gd name="connsiteX2" fmla="*/ 321810 w 5199031"/>
                    <a:gd name="connsiteY2" fmla="*/ 5927719 h 6396227"/>
                    <a:gd name="connsiteX3" fmla="*/ 790058 w 5199031"/>
                    <a:gd name="connsiteY3" fmla="*/ 6397683 h 6396227"/>
                    <a:gd name="connsiteX4" fmla="*/ 790916 w 5199031"/>
                    <a:gd name="connsiteY4" fmla="*/ 6397683 h 6396227"/>
                    <a:gd name="connsiteX5" fmla="*/ 4726836 w 5199031"/>
                    <a:gd name="connsiteY5" fmla="*/ 6397683 h 6396227"/>
                    <a:gd name="connsiteX6" fmla="*/ 5196038 w 5199031"/>
                    <a:gd name="connsiteY6" fmla="*/ 5928672 h 6396227"/>
                    <a:gd name="connsiteX7" fmla="*/ 5196038 w 5199031"/>
                    <a:gd name="connsiteY7" fmla="*/ 5928577 h 6396227"/>
                    <a:gd name="connsiteX8" fmla="*/ 5196038 w 5199031"/>
                    <a:gd name="connsiteY8" fmla="*/ 470751 h 6396227"/>
                    <a:gd name="connsiteX9" fmla="*/ 4726836 w 5199031"/>
                    <a:gd name="connsiteY9" fmla="*/ 1550 h 639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9031" h="6396227">
                      <a:moveTo>
                        <a:pt x="-2994" y="1455"/>
                      </a:moveTo>
                      <a:cubicBezTo>
                        <a:pt x="-2994" y="1455"/>
                        <a:pt x="310094" y="124517"/>
                        <a:pt x="320856" y="449130"/>
                      </a:cubicBezTo>
                      <a:cubicBezTo>
                        <a:pt x="330381" y="715830"/>
                        <a:pt x="324191" y="4569074"/>
                        <a:pt x="321810" y="5927719"/>
                      </a:cubicBezTo>
                      <a:cubicBezTo>
                        <a:pt x="321333" y="6186799"/>
                        <a:pt x="530978" y="6397207"/>
                        <a:pt x="790058" y="6397683"/>
                      </a:cubicBezTo>
                      <a:cubicBezTo>
                        <a:pt x="790344" y="6397683"/>
                        <a:pt x="790630" y="6397683"/>
                        <a:pt x="790916" y="6397683"/>
                      </a:cubicBezTo>
                      <a:lnTo>
                        <a:pt x="4726836" y="6397683"/>
                      </a:lnTo>
                      <a:cubicBezTo>
                        <a:pt x="4985916" y="6397731"/>
                        <a:pt x="5195943" y="6187752"/>
                        <a:pt x="5196038" y="5928672"/>
                      </a:cubicBezTo>
                      <a:cubicBezTo>
                        <a:pt x="5196038" y="5928644"/>
                        <a:pt x="5196038" y="5928605"/>
                        <a:pt x="5196038" y="5928577"/>
                      </a:cubicBezTo>
                      <a:lnTo>
                        <a:pt x="5196038" y="470751"/>
                      </a:lnTo>
                      <a:cubicBezTo>
                        <a:pt x="5196038" y="211576"/>
                        <a:pt x="4986011" y="1550"/>
                        <a:pt x="4726836" y="1550"/>
                      </a:cubicBezTo>
                      <a:close/>
                    </a:path>
                  </a:pathLst>
                </a:custGeom>
                <a:solidFill>
                  <a:srgbClr val="EBE8EF"/>
                </a:solidFill>
                <a:ln w="9525" cap="flat">
                  <a:noFill/>
                  <a:prstDash val="solid"/>
                  <a:miter/>
                </a:ln>
              </p:spPr>
              <p:txBody>
                <a:bodyPr rtlCol="0" anchor="ctr"/>
                <a:lstStyle/>
                <a:p>
                  <a:endParaRPr lang="zh-CN" altLang="en-US" dirty="0"/>
                </a:p>
              </p:txBody>
            </p:sp>
            <p:sp>
              <p:nvSpPr>
                <p:cNvPr id="58" name="任意多边形: 形状 57">
                  <a:extLst>
                    <a:ext uri="{FF2B5EF4-FFF2-40B4-BE49-F238E27FC236}">
                      <a16:creationId xmlns:a16="http://schemas.microsoft.com/office/drawing/2014/main" id="{96E7AD14-3205-1710-9813-1016BF337590}"/>
                    </a:ext>
                  </a:extLst>
                </p:cNvPr>
                <p:cNvSpPr/>
                <p:nvPr/>
              </p:nvSpPr>
              <p:spPr>
                <a:xfrm>
                  <a:off x="6967670" y="4337535"/>
                  <a:ext cx="4511550" cy="1700563"/>
                </a:xfrm>
                <a:custGeom>
                  <a:avLst/>
                  <a:gdLst>
                    <a:gd name="connsiteX0" fmla="*/ -2994 w 5199029"/>
                    <a:gd name="connsiteY0" fmla="*/ 1550 h 2012727"/>
                    <a:gd name="connsiteX1" fmla="*/ 320856 w 5199029"/>
                    <a:gd name="connsiteY1" fmla="*/ 428270 h 2012727"/>
                    <a:gd name="connsiteX2" fmla="*/ 321712 w 5199029"/>
                    <a:gd name="connsiteY2" fmla="*/ 1565841 h 2012727"/>
                    <a:gd name="connsiteX3" fmla="*/ 790914 w 5199029"/>
                    <a:gd name="connsiteY3" fmla="*/ 2014183 h 2012727"/>
                    <a:gd name="connsiteX4" fmla="*/ 4726834 w 5199029"/>
                    <a:gd name="connsiteY4" fmla="*/ 2014183 h 2012727"/>
                    <a:gd name="connsiteX5" fmla="*/ 5196036 w 5199029"/>
                    <a:gd name="connsiteY5" fmla="*/ 1566508 h 2012727"/>
                    <a:gd name="connsiteX6" fmla="*/ 5196036 w 5199029"/>
                    <a:gd name="connsiteY6" fmla="*/ 449130 h 2012727"/>
                    <a:gd name="connsiteX7" fmla="*/ 4726834 w 5199029"/>
                    <a:gd name="connsiteY7" fmla="*/ 1455 h 201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029" h="2012727">
                      <a:moveTo>
                        <a:pt x="-2994" y="1550"/>
                      </a:moveTo>
                      <a:cubicBezTo>
                        <a:pt x="-2994" y="1550"/>
                        <a:pt x="310092" y="118898"/>
                        <a:pt x="320856" y="428270"/>
                      </a:cubicBezTo>
                      <a:cubicBezTo>
                        <a:pt x="330381" y="682778"/>
                        <a:pt x="324093" y="269583"/>
                        <a:pt x="321712" y="1565841"/>
                      </a:cubicBezTo>
                      <a:cubicBezTo>
                        <a:pt x="321712" y="1813491"/>
                        <a:pt x="531262" y="2014183"/>
                        <a:pt x="790914" y="2014183"/>
                      </a:cubicBezTo>
                      <a:lnTo>
                        <a:pt x="4726834" y="2014183"/>
                      </a:lnTo>
                      <a:cubicBezTo>
                        <a:pt x="4985916" y="2014183"/>
                        <a:pt x="5196036" y="1814158"/>
                        <a:pt x="5196036" y="1566508"/>
                      </a:cubicBezTo>
                      <a:lnTo>
                        <a:pt x="5196036" y="449130"/>
                      </a:lnTo>
                      <a:cubicBezTo>
                        <a:pt x="5196036" y="201480"/>
                        <a:pt x="4985916" y="1455"/>
                        <a:pt x="4726834" y="1455"/>
                      </a:cubicBezTo>
                      <a:close/>
                    </a:path>
                  </a:pathLst>
                </a:custGeom>
                <a:solidFill>
                  <a:srgbClr val="DFDAE6"/>
                </a:solidFill>
                <a:ln w="95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E89A683-2829-ACD6-B152-AB80AD9B73F3}"/>
                    </a:ext>
                  </a:extLst>
                </p:cNvPr>
                <p:cNvSpPr/>
                <p:nvPr/>
              </p:nvSpPr>
              <p:spPr>
                <a:xfrm>
                  <a:off x="5028834" y="534005"/>
                  <a:ext cx="747200" cy="824730"/>
                </a:xfrm>
                <a:custGeom>
                  <a:avLst/>
                  <a:gdLst>
                    <a:gd name="connsiteX0" fmla="*/ 430530 w 861060"/>
                    <a:gd name="connsiteY0" fmla="*/ 0 h 950404"/>
                    <a:gd name="connsiteX1" fmla="*/ 430530 w 861060"/>
                    <a:gd name="connsiteY1" fmla="*/ 0 h 950404"/>
                    <a:gd name="connsiteX2" fmla="*/ 861060 w 861060"/>
                    <a:gd name="connsiteY2" fmla="*/ 430530 h 950404"/>
                    <a:gd name="connsiteX3" fmla="*/ 861060 w 861060"/>
                    <a:gd name="connsiteY3" fmla="*/ 950405 h 950404"/>
                    <a:gd name="connsiteX4" fmla="*/ 861060 w 861060"/>
                    <a:gd name="connsiteY4" fmla="*/ 950405 h 950404"/>
                    <a:gd name="connsiteX5" fmla="*/ 0 w 861060"/>
                    <a:gd name="connsiteY5" fmla="*/ 950405 h 950404"/>
                    <a:gd name="connsiteX6" fmla="*/ 0 w 861060"/>
                    <a:gd name="connsiteY6" fmla="*/ 950405 h 950404"/>
                    <a:gd name="connsiteX7" fmla="*/ 0 w 861060"/>
                    <a:gd name="connsiteY7" fmla="*/ 430530 h 950404"/>
                    <a:gd name="connsiteX8" fmla="*/ 430530 w 861060"/>
                    <a:gd name="connsiteY8" fmla="*/ 0 h 95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060" h="950404">
                      <a:moveTo>
                        <a:pt x="430530" y="0"/>
                      </a:moveTo>
                      <a:lnTo>
                        <a:pt x="430530" y="0"/>
                      </a:lnTo>
                      <a:cubicBezTo>
                        <a:pt x="668305" y="0"/>
                        <a:pt x="861060" y="192755"/>
                        <a:pt x="861060" y="430530"/>
                      </a:cubicBezTo>
                      <a:lnTo>
                        <a:pt x="861060" y="950405"/>
                      </a:lnTo>
                      <a:lnTo>
                        <a:pt x="861060" y="950405"/>
                      </a:lnTo>
                      <a:lnTo>
                        <a:pt x="0" y="950405"/>
                      </a:lnTo>
                      <a:lnTo>
                        <a:pt x="0" y="950405"/>
                      </a:lnTo>
                      <a:lnTo>
                        <a:pt x="0" y="430530"/>
                      </a:lnTo>
                      <a:cubicBezTo>
                        <a:pt x="0" y="192755"/>
                        <a:pt x="192755" y="0"/>
                        <a:pt x="430530" y="0"/>
                      </a:cubicBezTo>
                      <a:close/>
                    </a:path>
                  </a:pathLst>
                </a:custGeom>
                <a:solidFill>
                  <a:srgbClr val="B2D1FF"/>
                </a:solidFill>
                <a:ln w="9525"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D2953B9D-EDC9-DCA5-2BBD-8716738EADC6}"/>
                    </a:ext>
                  </a:extLst>
                </p:cNvPr>
                <p:cNvSpPr/>
                <p:nvPr/>
              </p:nvSpPr>
              <p:spPr>
                <a:xfrm>
                  <a:off x="6239480" y="5501508"/>
                  <a:ext cx="1761458" cy="581406"/>
                </a:xfrm>
                <a:custGeom>
                  <a:avLst/>
                  <a:gdLst>
                    <a:gd name="connsiteX0" fmla="*/ 0 w 1761458"/>
                    <a:gd name="connsiteY0" fmla="*/ 0 h 581406"/>
                    <a:gd name="connsiteX1" fmla="*/ 1761458 w 1761458"/>
                    <a:gd name="connsiteY1" fmla="*/ 0 h 581406"/>
                    <a:gd name="connsiteX2" fmla="*/ 1761458 w 1761458"/>
                    <a:gd name="connsiteY2" fmla="*/ 581406 h 581406"/>
                    <a:gd name="connsiteX3" fmla="*/ 0 w 1761458"/>
                    <a:gd name="connsiteY3" fmla="*/ 581406 h 581406"/>
                  </a:gdLst>
                  <a:ahLst/>
                  <a:cxnLst>
                    <a:cxn ang="0">
                      <a:pos x="connsiteX0" y="connsiteY0"/>
                    </a:cxn>
                    <a:cxn ang="0">
                      <a:pos x="connsiteX1" y="connsiteY1"/>
                    </a:cxn>
                    <a:cxn ang="0">
                      <a:pos x="connsiteX2" y="connsiteY2"/>
                    </a:cxn>
                    <a:cxn ang="0">
                      <a:pos x="connsiteX3" y="connsiteY3"/>
                    </a:cxn>
                  </a:cxnLst>
                  <a:rect l="l" t="t" r="r" b="b"/>
                  <a:pathLst>
                    <a:path w="1761458" h="581406">
                      <a:moveTo>
                        <a:pt x="0" y="0"/>
                      </a:moveTo>
                      <a:lnTo>
                        <a:pt x="1761458" y="0"/>
                      </a:lnTo>
                      <a:lnTo>
                        <a:pt x="1761458" y="581406"/>
                      </a:lnTo>
                      <a:lnTo>
                        <a:pt x="0" y="581406"/>
                      </a:lnTo>
                      <a:close/>
                    </a:path>
                  </a:pathLst>
                </a:custGeom>
                <a:solidFill>
                  <a:srgbClr val="B2D1FF"/>
                </a:solidFill>
                <a:ln w="95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732B8CC4-EFE5-0C6D-5901-86F0FD8DED3A}"/>
                    </a:ext>
                  </a:extLst>
                </p:cNvPr>
                <p:cNvSpPr/>
                <p:nvPr/>
              </p:nvSpPr>
              <p:spPr>
                <a:xfrm rot="10800000">
                  <a:off x="5759420" y="4337617"/>
                  <a:ext cx="747119" cy="1746497"/>
                </a:xfrm>
                <a:custGeom>
                  <a:avLst/>
                  <a:gdLst>
                    <a:gd name="connsiteX0" fmla="*/ 427443 w 860966"/>
                    <a:gd name="connsiteY0" fmla="*/ 1455 h 2012632"/>
                    <a:gd name="connsiteX1" fmla="*/ 427443 w 860966"/>
                    <a:gd name="connsiteY1" fmla="*/ 1455 h 2012632"/>
                    <a:gd name="connsiteX2" fmla="*/ 857972 w 860966"/>
                    <a:gd name="connsiteY2" fmla="*/ 431985 h 2012632"/>
                    <a:gd name="connsiteX3" fmla="*/ 857972 w 860966"/>
                    <a:gd name="connsiteY3" fmla="*/ 2014088 h 2012632"/>
                    <a:gd name="connsiteX4" fmla="*/ 857972 w 860966"/>
                    <a:gd name="connsiteY4" fmla="*/ 2014088 h 2012632"/>
                    <a:gd name="connsiteX5" fmla="*/ -2994 w 860966"/>
                    <a:gd name="connsiteY5" fmla="*/ 2014088 h 2012632"/>
                    <a:gd name="connsiteX6" fmla="*/ -2994 w 860966"/>
                    <a:gd name="connsiteY6" fmla="*/ 2014088 h 2012632"/>
                    <a:gd name="connsiteX7" fmla="*/ -2994 w 860966"/>
                    <a:gd name="connsiteY7" fmla="*/ 431890 h 2012632"/>
                    <a:gd name="connsiteX8" fmla="*/ 427443 w 860966"/>
                    <a:gd name="connsiteY8" fmla="*/ 1455 h 20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966" h="2012632">
                      <a:moveTo>
                        <a:pt x="427443" y="1455"/>
                      </a:moveTo>
                      <a:lnTo>
                        <a:pt x="427443" y="1455"/>
                      </a:lnTo>
                      <a:cubicBezTo>
                        <a:pt x="665186" y="1455"/>
                        <a:pt x="857972" y="194213"/>
                        <a:pt x="857972" y="431985"/>
                      </a:cubicBezTo>
                      <a:lnTo>
                        <a:pt x="857972" y="2014088"/>
                      </a:lnTo>
                      <a:lnTo>
                        <a:pt x="857972" y="2014088"/>
                      </a:lnTo>
                      <a:lnTo>
                        <a:pt x="-2994" y="2014088"/>
                      </a:lnTo>
                      <a:lnTo>
                        <a:pt x="-2994" y="2014088"/>
                      </a:lnTo>
                      <a:lnTo>
                        <a:pt x="-2994" y="431890"/>
                      </a:lnTo>
                      <a:cubicBezTo>
                        <a:pt x="-2898" y="194194"/>
                        <a:pt x="189697" y="1503"/>
                        <a:pt x="427443" y="1455"/>
                      </a:cubicBezTo>
                      <a:close/>
                    </a:path>
                  </a:pathLst>
                </a:custGeom>
                <a:solidFill>
                  <a:srgbClr val="EBE8EF"/>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A50617F-3DFE-53A6-6B58-DAE97E48C9C8}"/>
                    </a:ext>
                  </a:extLst>
                </p:cNvPr>
                <p:cNvSpPr/>
                <p:nvPr/>
              </p:nvSpPr>
              <p:spPr>
                <a:xfrm rot="10800000">
                  <a:off x="7254068" y="4337617"/>
                  <a:ext cx="746870" cy="1746497"/>
                </a:xfrm>
                <a:custGeom>
                  <a:avLst/>
                  <a:gdLst>
                    <a:gd name="connsiteX0" fmla="*/ 427154 w 860680"/>
                    <a:gd name="connsiteY0" fmla="*/ 1455 h 2012632"/>
                    <a:gd name="connsiteX1" fmla="*/ 427154 w 860680"/>
                    <a:gd name="connsiteY1" fmla="*/ 1455 h 2012632"/>
                    <a:gd name="connsiteX2" fmla="*/ 857686 w 860680"/>
                    <a:gd name="connsiteY2" fmla="*/ 431985 h 2012632"/>
                    <a:gd name="connsiteX3" fmla="*/ 857686 w 860680"/>
                    <a:gd name="connsiteY3" fmla="*/ 2014088 h 2012632"/>
                    <a:gd name="connsiteX4" fmla="*/ 857686 w 860680"/>
                    <a:gd name="connsiteY4" fmla="*/ 2014088 h 2012632"/>
                    <a:gd name="connsiteX5" fmla="*/ -2994 w 860680"/>
                    <a:gd name="connsiteY5" fmla="*/ 2014088 h 2012632"/>
                    <a:gd name="connsiteX6" fmla="*/ -2994 w 860680"/>
                    <a:gd name="connsiteY6" fmla="*/ 2014088 h 2012632"/>
                    <a:gd name="connsiteX7" fmla="*/ -2994 w 860680"/>
                    <a:gd name="connsiteY7" fmla="*/ 431890 h 2012632"/>
                    <a:gd name="connsiteX8" fmla="*/ 427154 w 860680"/>
                    <a:gd name="connsiteY8" fmla="*/ 1455 h 20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680" h="2012632">
                      <a:moveTo>
                        <a:pt x="427154" y="1455"/>
                      </a:moveTo>
                      <a:lnTo>
                        <a:pt x="427154" y="1455"/>
                      </a:lnTo>
                      <a:cubicBezTo>
                        <a:pt x="664900" y="1455"/>
                        <a:pt x="857686" y="194213"/>
                        <a:pt x="857686" y="431985"/>
                      </a:cubicBezTo>
                      <a:lnTo>
                        <a:pt x="857686" y="2014088"/>
                      </a:lnTo>
                      <a:lnTo>
                        <a:pt x="857686" y="2014088"/>
                      </a:lnTo>
                      <a:lnTo>
                        <a:pt x="-2994" y="2014088"/>
                      </a:lnTo>
                      <a:lnTo>
                        <a:pt x="-2994" y="2014088"/>
                      </a:lnTo>
                      <a:lnTo>
                        <a:pt x="-2994" y="431890"/>
                      </a:lnTo>
                      <a:cubicBezTo>
                        <a:pt x="-2898" y="194299"/>
                        <a:pt x="189601" y="1665"/>
                        <a:pt x="427154" y="1455"/>
                      </a:cubicBezTo>
                      <a:close/>
                    </a:path>
                  </a:pathLst>
                </a:custGeom>
                <a:solidFill>
                  <a:srgbClr val="DFDAE6"/>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B75E8391-7F19-0FC3-13BA-CE1956CF6AA2}"/>
                    </a:ext>
                  </a:extLst>
                </p:cNvPr>
                <p:cNvSpPr/>
                <p:nvPr/>
              </p:nvSpPr>
              <p:spPr>
                <a:xfrm rot="10800000">
                  <a:off x="6506621" y="4337535"/>
                  <a:ext cx="747199" cy="1746580"/>
                </a:xfrm>
                <a:custGeom>
                  <a:avLst/>
                  <a:gdLst>
                    <a:gd name="connsiteX0" fmla="*/ -2898 w 861059"/>
                    <a:gd name="connsiteY0" fmla="*/ 1455 h 2012727"/>
                    <a:gd name="connsiteX1" fmla="*/ 858065 w 861059"/>
                    <a:gd name="connsiteY1" fmla="*/ 1455 h 2012727"/>
                    <a:gd name="connsiteX2" fmla="*/ 858065 w 861059"/>
                    <a:gd name="connsiteY2" fmla="*/ 1455 h 2012727"/>
                    <a:gd name="connsiteX3" fmla="*/ 858065 w 861059"/>
                    <a:gd name="connsiteY3" fmla="*/ 1583653 h 2012727"/>
                    <a:gd name="connsiteX4" fmla="*/ 427536 w 861059"/>
                    <a:gd name="connsiteY4" fmla="*/ 2014183 h 2012727"/>
                    <a:gd name="connsiteX5" fmla="*/ 427536 w 861059"/>
                    <a:gd name="connsiteY5" fmla="*/ 2014183 h 2012727"/>
                    <a:gd name="connsiteX6" fmla="*/ -2994 w 861059"/>
                    <a:gd name="connsiteY6" fmla="*/ 1583653 h 2012727"/>
                    <a:gd name="connsiteX7" fmla="*/ -2994 w 861059"/>
                    <a:gd name="connsiteY7" fmla="*/ 1455 h 2012727"/>
                    <a:gd name="connsiteX8" fmla="*/ -2898 w 861059"/>
                    <a:gd name="connsiteY8" fmla="*/ 1455 h 201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059" h="2012727">
                      <a:moveTo>
                        <a:pt x="-2898" y="1455"/>
                      </a:moveTo>
                      <a:lnTo>
                        <a:pt x="858065" y="1455"/>
                      </a:lnTo>
                      <a:lnTo>
                        <a:pt x="858065" y="1455"/>
                      </a:lnTo>
                      <a:lnTo>
                        <a:pt x="858065" y="1583653"/>
                      </a:lnTo>
                      <a:cubicBezTo>
                        <a:pt x="858065" y="1821425"/>
                        <a:pt x="665279" y="2014183"/>
                        <a:pt x="427536" y="2014183"/>
                      </a:cubicBezTo>
                      <a:lnTo>
                        <a:pt x="427536" y="2014183"/>
                      </a:lnTo>
                      <a:cubicBezTo>
                        <a:pt x="189792" y="2014183"/>
                        <a:pt x="-2994" y="1821425"/>
                        <a:pt x="-2994" y="1583653"/>
                      </a:cubicBezTo>
                      <a:lnTo>
                        <a:pt x="-2994" y="1455"/>
                      </a:lnTo>
                      <a:lnTo>
                        <a:pt x="-2898" y="1455"/>
                      </a:lnTo>
                      <a:close/>
                    </a:path>
                  </a:pathLst>
                </a:custGeom>
                <a:solidFill>
                  <a:srgbClr val="B2D1FF"/>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8C78EFD4-8BEC-96A4-96E9-DBF1BFD00819}"/>
                    </a:ext>
                  </a:extLst>
                </p:cNvPr>
                <p:cNvSpPr/>
                <p:nvPr/>
              </p:nvSpPr>
              <p:spPr>
                <a:xfrm>
                  <a:off x="7672055" y="5379069"/>
                  <a:ext cx="4304088" cy="705046"/>
                </a:xfrm>
                <a:custGeom>
                  <a:avLst/>
                  <a:gdLst>
                    <a:gd name="connsiteX0" fmla="*/ -2994 w 4959953"/>
                    <a:gd name="connsiteY0" fmla="*/ 810985 h 812482"/>
                    <a:gd name="connsiteX1" fmla="*/ 285042 w 4959953"/>
                    <a:gd name="connsiteY1" fmla="*/ 648584 h 812482"/>
                    <a:gd name="connsiteX2" fmla="*/ 376671 w 4959953"/>
                    <a:gd name="connsiteY2" fmla="*/ 340641 h 812482"/>
                    <a:gd name="connsiteX3" fmla="*/ 376671 w 4959953"/>
                    <a:gd name="connsiteY3" fmla="*/ 1455 h 812482"/>
                    <a:gd name="connsiteX4" fmla="*/ 4956960 w 4959953"/>
                    <a:gd name="connsiteY4" fmla="*/ 5170 h 812482"/>
                    <a:gd name="connsiteX5" fmla="*/ 4956960 w 4959953"/>
                    <a:gd name="connsiteY5" fmla="*/ 286253 h 812482"/>
                    <a:gd name="connsiteX6" fmla="*/ 4459088 w 4959953"/>
                    <a:gd name="connsiteY6" fmla="*/ 789649 h 812482"/>
                    <a:gd name="connsiteX7" fmla="*/ 158264 w 4959953"/>
                    <a:gd name="connsiteY7" fmla="*/ 813938 h 81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9953" h="812482">
                      <a:moveTo>
                        <a:pt x="-2994" y="810985"/>
                      </a:moveTo>
                      <a:cubicBezTo>
                        <a:pt x="-2994" y="810985"/>
                        <a:pt x="198364" y="779458"/>
                        <a:pt x="285042" y="648584"/>
                      </a:cubicBezTo>
                      <a:cubicBezTo>
                        <a:pt x="342192" y="561716"/>
                        <a:pt x="376292" y="534284"/>
                        <a:pt x="376671" y="340641"/>
                      </a:cubicBezTo>
                      <a:cubicBezTo>
                        <a:pt x="376671" y="135663"/>
                        <a:pt x="376671" y="1455"/>
                        <a:pt x="376671" y="1455"/>
                      </a:cubicBezTo>
                      <a:lnTo>
                        <a:pt x="4956960" y="5170"/>
                      </a:lnTo>
                      <a:lnTo>
                        <a:pt x="4956960" y="286253"/>
                      </a:lnTo>
                      <a:cubicBezTo>
                        <a:pt x="4957150" y="562192"/>
                        <a:pt x="4735027" y="786772"/>
                        <a:pt x="4459088" y="789649"/>
                      </a:cubicBezTo>
                      <a:lnTo>
                        <a:pt x="158264" y="813938"/>
                      </a:lnTo>
                    </a:path>
                  </a:pathLst>
                </a:custGeom>
                <a:solidFill>
                  <a:srgbClr val="E9E6EE"/>
                </a:solidFill>
                <a:ln w="9525" cap="flat">
                  <a:noFill/>
                  <a:prstDash val="solid"/>
                  <a:miter/>
                </a:ln>
              </p:spPr>
              <p:txBody>
                <a:bodyPr rtlCol="0" anchor="ctr"/>
                <a:lstStyle/>
                <a:p>
                  <a:endParaRPr lang="zh-CN" altLang="en-US"/>
                </a:p>
              </p:txBody>
            </p:sp>
            <p:grpSp>
              <p:nvGrpSpPr>
                <p:cNvPr id="65" name="组合 64">
                  <a:extLst>
                    <a:ext uri="{FF2B5EF4-FFF2-40B4-BE49-F238E27FC236}">
                      <a16:creationId xmlns:a16="http://schemas.microsoft.com/office/drawing/2014/main" id="{D1BC96F9-CBD8-1CE9-CF13-1E541D57042E}"/>
                    </a:ext>
                  </a:extLst>
                </p:cNvPr>
                <p:cNvGrpSpPr/>
                <p:nvPr/>
              </p:nvGrpSpPr>
              <p:grpSpPr>
                <a:xfrm>
                  <a:off x="6123571" y="1144576"/>
                  <a:ext cx="3545495" cy="249909"/>
                  <a:chOff x="5962103" y="1355117"/>
                  <a:chExt cx="3545495" cy="249909"/>
                </a:xfrm>
              </p:grpSpPr>
              <p:sp>
                <p:nvSpPr>
                  <p:cNvPr id="81" name="矩形: 圆角 80">
                    <a:extLst>
                      <a:ext uri="{FF2B5EF4-FFF2-40B4-BE49-F238E27FC236}">
                        <a16:creationId xmlns:a16="http://schemas.microsoft.com/office/drawing/2014/main" id="{50D7A33B-E887-5256-5F70-8CC7DAE2D7C6}"/>
                      </a:ext>
                    </a:extLst>
                  </p:cNvPr>
                  <p:cNvSpPr/>
                  <p:nvPr/>
                </p:nvSpPr>
                <p:spPr>
                  <a:xfrm>
                    <a:off x="6636305" y="1358736"/>
                    <a:ext cx="2871293" cy="246290"/>
                  </a:xfrm>
                  <a:prstGeom prst="roundRect">
                    <a:avLst/>
                  </a:prstGeom>
                  <a:solidFill>
                    <a:srgbClr val="B2D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2" name="任意多边形: 形状 81">
                    <a:extLst>
                      <a:ext uri="{FF2B5EF4-FFF2-40B4-BE49-F238E27FC236}">
                        <a16:creationId xmlns:a16="http://schemas.microsoft.com/office/drawing/2014/main" id="{BC009292-BD4E-5BD8-1545-46E32EB0C81E}"/>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rgbClr val="B2D1FF"/>
                    </a:solidFill>
                    <a:prstDash val="solid"/>
                    <a:miter/>
                  </a:ln>
                </p:spPr>
                <p:txBody>
                  <a:bodyPr rtlCol="0" anchor="ctr"/>
                  <a:lstStyle/>
                  <a:p>
                    <a:endParaRPr lang="zh-CN" altLang="en-US">
                      <a:solidFill>
                        <a:schemeClr val="bg1"/>
                      </a:solidFill>
                    </a:endParaRPr>
                  </a:p>
                </p:txBody>
              </p:sp>
            </p:grpSp>
            <p:grpSp>
              <p:nvGrpSpPr>
                <p:cNvPr id="66" name="组合 65">
                  <a:extLst>
                    <a:ext uri="{FF2B5EF4-FFF2-40B4-BE49-F238E27FC236}">
                      <a16:creationId xmlns:a16="http://schemas.microsoft.com/office/drawing/2014/main" id="{0E2FB3F7-0860-4E93-0A32-47C4A6717AB0}"/>
                    </a:ext>
                  </a:extLst>
                </p:cNvPr>
                <p:cNvGrpSpPr/>
                <p:nvPr/>
              </p:nvGrpSpPr>
              <p:grpSpPr>
                <a:xfrm>
                  <a:off x="6123571" y="1731590"/>
                  <a:ext cx="3545495" cy="249909"/>
                  <a:chOff x="5962103" y="1355117"/>
                  <a:chExt cx="3545495" cy="249909"/>
                </a:xfrm>
              </p:grpSpPr>
              <p:sp>
                <p:nvSpPr>
                  <p:cNvPr id="79" name="矩形: 圆角 78">
                    <a:extLst>
                      <a:ext uri="{FF2B5EF4-FFF2-40B4-BE49-F238E27FC236}">
                        <a16:creationId xmlns:a16="http://schemas.microsoft.com/office/drawing/2014/main" id="{0845F5E5-0529-8A64-8942-67DBDC08203C}"/>
                      </a:ext>
                    </a:extLst>
                  </p:cNvPr>
                  <p:cNvSpPr/>
                  <p:nvPr/>
                </p:nvSpPr>
                <p:spPr>
                  <a:xfrm>
                    <a:off x="6636305" y="1358736"/>
                    <a:ext cx="2871293" cy="2462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任意多边形: 形状 79">
                    <a:extLst>
                      <a:ext uri="{FF2B5EF4-FFF2-40B4-BE49-F238E27FC236}">
                        <a16:creationId xmlns:a16="http://schemas.microsoft.com/office/drawing/2014/main" id="{ED0E1B0E-B33F-5BBE-7849-E4E80B8AB8A9}"/>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chemeClr val="bg1"/>
                    </a:solidFill>
                    <a:prstDash val="solid"/>
                    <a:miter/>
                  </a:ln>
                </p:spPr>
                <p:txBody>
                  <a:bodyPr rtlCol="0" anchor="ctr"/>
                  <a:lstStyle/>
                  <a:p>
                    <a:endParaRPr lang="zh-CN" altLang="en-US">
                      <a:solidFill>
                        <a:schemeClr val="bg1"/>
                      </a:solidFill>
                    </a:endParaRPr>
                  </a:p>
                </p:txBody>
              </p:sp>
            </p:grpSp>
            <p:grpSp>
              <p:nvGrpSpPr>
                <p:cNvPr id="67" name="组合 66">
                  <a:extLst>
                    <a:ext uri="{FF2B5EF4-FFF2-40B4-BE49-F238E27FC236}">
                      <a16:creationId xmlns:a16="http://schemas.microsoft.com/office/drawing/2014/main" id="{9D71C9EE-EBA2-1424-F1E3-1202A4BEECE1}"/>
                    </a:ext>
                  </a:extLst>
                </p:cNvPr>
                <p:cNvGrpSpPr/>
                <p:nvPr/>
              </p:nvGrpSpPr>
              <p:grpSpPr>
                <a:xfrm>
                  <a:off x="6123571" y="2318604"/>
                  <a:ext cx="3545495" cy="249909"/>
                  <a:chOff x="5962103" y="1355117"/>
                  <a:chExt cx="3545495" cy="249909"/>
                </a:xfrm>
              </p:grpSpPr>
              <p:sp>
                <p:nvSpPr>
                  <p:cNvPr id="77" name="矩形: 圆角 76">
                    <a:extLst>
                      <a:ext uri="{FF2B5EF4-FFF2-40B4-BE49-F238E27FC236}">
                        <a16:creationId xmlns:a16="http://schemas.microsoft.com/office/drawing/2014/main" id="{9981B512-084D-F4F2-FFC4-0C54F9DDAF66}"/>
                      </a:ext>
                    </a:extLst>
                  </p:cNvPr>
                  <p:cNvSpPr/>
                  <p:nvPr/>
                </p:nvSpPr>
                <p:spPr>
                  <a:xfrm>
                    <a:off x="6636305" y="1358736"/>
                    <a:ext cx="2871293" cy="246290"/>
                  </a:xfrm>
                  <a:prstGeom prst="roundRect">
                    <a:avLst/>
                  </a:prstGeom>
                  <a:solidFill>
                    <a:srgbClr val="B2D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8" name="任意多边形: 形状 77">
                    <a:extLst>
                      <a:ext uri="{FF2B5EF4-FFF2-40B4-BE49-F238E27FC236}">
                        <a16:creationId xmlns:a16="http://schemas.microsoft.com/office/drawing/2014/main" id="{14CD6BC5-A517-AC1E-5DEC-70673FF71F6E}"/>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rgbClr val="B2D1FF"/>
                    </a:solidFill>
                    <a:prstDash val="solid"/>
                    <a:miter/>
                  </a:ln>
                </p:spPr>
                <p:txBody>
                  <a:bodyPr rtlCol="0" anchor="ctr"/>
                  <a:lstStyle/>
                  <a:p>
                    <a:endParaRPr lang="zh-CN" altLang="en-US">
                      <a:solidFill>
                        <a:schemeClr val="bg1"/>
                      </a:solidFill>
                    </a:endParaRPr>
                  </a:p>
                </p:txBody>
              </p:sp>
            </p:grpSp>
            <p:grpSp>
              <p:nvGrpSpPr>
                <p:cNvPr id="68" name="组合 67">
                  <a:extLst>
                    <a:ext uri="{FF2B5EF4-FFF2-40B4-BE49-F238E27FC236}">
                      <a16:creationId xmlns:a16="http://schemas.microsoft.com/office/drawing/2014/main" id="{2DE4515E-E87B-0E25-7081-18C1AF0D239E}"/>
                    </a:ext>
                  </a:extLst>
                </p:cNvPr>
                <p:cNvGrpSpPr/>
                <p:nvPr/>
              </p:nvGrpSpPr>
              <p:grpSpPr>
                <a:xfrm>
                  <a:off x="6123571" y="2905618"/>
                  <a:ext cx="3545495" cy="249909"/>
                  <a:chOff x="5962103" y="1355117"/>
                  <a:chExt cx="3545495" cy="249909"/>
                </a:xfrm>
              </p:grpSpPr>
              <p:sp>
                <p:nvSpPr>
                  <p:cNvPr id="75" name="矩形: 圆角 74">
                    <a:extLst>
                      <a:ext uri="{FF2B5EF4-FFF2-40B4-BE49-F238E27FC236}">
                        <a16:creationId xmlns:a16="http://schemas.microsoft.com/office/drawing/2014/main" id="{043725A7-7D0A-545E-B502-217A1A07C930}"/>
                      </a:ext>
                    </a:extLst>
                  </p:cNvPr>
                  <p:cNvSpPr/>
                  <p:nvPr/>
                </p:nvSpPr>
                <p:spPr>
                  <a:xfrm>
                    <a:off x="6636305" y="1358736"/>
                    <a:ext cx="2871293" cy="2462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6" name="任意多边形: 形状 75">
                    <a:extLst>
                      <a:ext uri="{FF2B5EF4-FFF2-40B4-BE49-F238E27FC236}">
                        <a16:creationId xmlns:a16="http://schemas.microsoft.com/office/drawing/2014/main" id="{3BC53198-9826-04A6-2B77-B4F25F9D34E0}"/>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chemeClr val="bg1"/>
                    </a:solidFill>
                    <a:prstDash val="solid"/>
                    <a:miter/>
                  </a:ln>
                </p:spPr>
                <p:txBody>
                  <a:bodyPr rtlCol="0" anchor="ctr"/>
                  <a:lstStyle/>
                  <a:p>
                    <a:endParaRPr lang="zh-CN" altLang="en-US" dirty="0">
                      <a:solidFill>
                        <a:schemeClr val="bg1"/>
                      </a:solidFill>
                    </a:endParaRPr>
                  </a:p>
                </p:txBody>
              </p:sp>
            </p:grpSp>
            <p:grpSp>
              <p:nvGrpSpPr>
                <p:cNvPr id="69" name="组合 68">
                  <a:extLst>
                    <a:ext uri="{FF2B5EF4-FFF2-40B4-BE49-F238E27FC236}">
                      <a16:creationId xmlns:a16="http://schemas.microsoft.com/office/drawing/2014/main" id="{E0798C0D-30EC-CFFB-4E6C-B03B9474F2FB}"/>
                    </a:ext>
                  </a:extLst>
                </p:cNvPr>
                <p:cNvGrpSpPr/>
                <p:nvPr/>
              </p:nvGrpSpPr>
              <p:grpSpPr>
                <a:xfrm>
                  <a:off x="6123571" y="3492633"/>
                  <a:ext cx="3545495" cy="249909"/>
                  <a:chOff x="5962103" y="1355117"/>
                  <a:chExt cx="3545495" cy="249909"/>
                </a:xfrm>
              </p:grpSpPr>
              <p:sp>
                <p:nvSpPr>
                  <p:cNvPr id="73" name="矩形: 圆角 72">
                    <a:extLst>
                      <a:ext uri="{FF2B5EF4-FFF2-40B4-BE49-F238E27FC236}">
                        <a16:creationId xmlns:a16="http://schemas.microsoft.com/office/drawing/2014/main" id="{78A141E3-0039-A01D-8904-2FB7E715D59D}"/>
                      </a:ext>
                    </a:extLst>
                  </p:cNvPr>
                  <p:cNvSpPr/>
                  <p:nvPr/>
                </p:nvSpPr>
                <p:spPr>
                  <a:xfrm>
                    <a:off x="6636305" y="1358736"/>
                    <a:ext cx="2871293" cy="246290"/>
                  </a:xfrm>
                  <a:prstGeom prst="roundRect">
                    <a:avLst/>
                  </a:prstGeom>
                  <a:solidFill>
                    <a:srgbClr val="B2D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4" name="任意多边形: 形状 73">
                    <a:extLst>
                      <a:ext uri="{FF2B5EF4-FFF2-40B4-BE49-F238E27FC236}">
                        <a16:creationId xmlns:a16="http://schemas.microsoft.com/office/drawing/2014/main" id="{64422405-234A-5EDA-F091-F211E50D2409}"/>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rgbClr val="B2D1FF"/>
                    </a:solidFill>
                    <a:prstDash val="solid"/>
                    <a:miter/>
                  </a:ln>
                </p:spPr>
                <p:txBody>
                  <a:bodyPr rtlCol="0" anchor="ctr"/>
                  <a:lstStyle/>
                  <a:p>
                    <a:endParaRPr lang="zh-CN" altLang="en-US">
                      <a:solidFill>
                        <a:schemeClr val="bg1"/>
                      </a:solidFill>
                    </a:endParaRPr>
                  </a:p>
                </p:txBody>
              </p:sp>
            </p:grpSp>
            <p:grpSp>
              <p:nvGrpSpPr>
                <p:cNvPr id="70" name="组合 69">
                  <a:extLst>
                    <a:ext uri="{FF2B5EF4-FFF2-40B4-BE49-F238E27FC236}">
                      <a16:creationId xmlns:a16="http://schemas.microsoft.com/office/drawing/2014/main" id="{3E8731B5-52EE-7091-1DCC-2507CDA0020C}"/>
                    </a:ext>
                  </a:extLst>
                </p:cNvPr>
                <p:cNvGrpSpPr/>
                <p:nvPr/>
              </p:nvGrpSpPr>
              <p:grpSpPr>
                <a:xfrm>
                  <a:off x="7672055" y="4690935"/>
                  <a:ext cx="3545495" cy="249909"/>
                  <a:chOff x="5962103" y="1355117"/>
                  <a:chExt cx="3545495" cy="249909"/>
                </a:xfrm>
              </p:grpSpPr>
              <p:sp>
                <p:nvSpPr>
                  <p:cNvPr id="71" name="矩形: 圆角 70">
                    <a:extLst>
                      <a:ext uri="{FF2B5EF4-FFF2-40B4-BE49-F238E27FC236}">
                        <a16:creationId xmlns:a16="http://schemas.microsoft.com/office/drawing/2014/main" id="{AFF8363A-E35B-F79C-72E8-6847FB0B1CFD}"/>
                      </a:ext>
                    </a:extLst>
                  </p:cNvPr>
                  <p:cNvSpPr/>
                  <p:nvPr/>
                </p:nvSpPr>
                <p:spPr>
                  <a:xfrm>
                    <a:off x="6636305" y="1358736"/>
                    <a:ext cx="2871293" cy="2462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2" name="任意多边形: 形状 71">
                    <a:extLst>
                      <a:ext uri="{FF2B5EF4-FFF2-40B4-BE49-F238E27FC236}">
                        <a16:creationId xmlns:a16="http://schemas.microsoft.com/office/drawing/2014/main" id="{C1894C22-8EB5-2C18-D391-B88C892D8581}"/>
                      </a:ext>
                    </a:extLst>
                  </p:cNvPr>
                  <p:cNvSpPr/>
                  <p:nvPr/>
                </p:nvSpPr>
                <p:spPr>
                  <a:xfrm>
                    <a:off x="5962103" y="1355117"/>
                    <a:ext cx="406698" cy="249909"/>
                  </a:xfrm>
                  <a:custGeom>
                    <a:avLst/>
                    <a:gdLst>
                      <a:gd name="connsiteX0" fmla="*/ -1918 w 6043326"/>
                      <a:gd name="connsiteY0" fmla="*/ 1446447 h 3713523"/>
                      <a:gd name="connsiteX1" fmla="*/ 2126920 w 6043326"/>
                      <a:gd name="connsiteY1" fmla="*/ 3631005 h 3713523"/>
                      <a:gd name="connsiteX2" fmla="*/ 2519635 w 6043326"/>
                      <a:gd name="connsiteY2" fmla="*/ 3636149 h 3713523"/>
                      <a:gd name="connsiteX3" fmla="*/ 2525351 w 6043326"/>
                      <a:gd name="connsiteY3" fmla="*/ 3630434 h 3713523"/>
                      <a:gd name="connsiteX4" fmla="*/ 6041409 w 6043326"/>
                      <a:gd name="connsiteY4" fmla="*/ 1409 h 37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26" h="3713523">
                        <a:moveTo>
                          <a:pt x="-1918" y="1446447"/>
                        </a:moveTo>
                        <a:lnTo>
                          <a:pt x="2126920" y="3631005"/>
                        </a:lnTo>
                        <a:cubicBezTo>
                          <a:pt x="2233981" y="3740829"/>
                          <a:pt x="2409812" y="3743210"/>
                          <a:pt x="2519635" y="3636149"/>
                        </a:cubicBezTo>
                        <a:cubicBezTo>
                          <a:pt x="2521635" y="3634245"/>
                          <a:pt x="2523444" y="3632339"/>
                          <a:pt x="2525351" y="3630434"/>
                        </a:cubicBezTo>
                        <a:lnTo>
                          <a:pt x="6041409" y="1409"/>
                        </a:lnTo>
                      </a:path>
                    </a:pathLst>
                  </a:custGeom>
                  <a:noFill/>
                  <a:ln w="60325" cap="rnd">
                    <a:solidFill>
                      <a:schemeClr val="bg1"/>
                    </a:solidFill>
                    <a:prstDash val="solid"/>
                    <a:miter/>
                  </a:ln>
                </p:spPr>
                <p:txBody>
                  <a:bodyPr rtlCol="0" anchor="ctr"/>
                  <a:lstStyle/>
                  <a:p>
                    <a:endParaRPr lang="zh-CN" altLang="en-US">
                      <a:solidFill>
                        <a:schemeClr val="bg1"/>
                      </a:solidFill>
                    </a:endParaRPr>
                  </a:p>
                </p:txBody>
              </p:sp>
            </p:grpSp>
          </p:grpSp>
          <p:sp>
            <p:nvSpPr>
              <p:cNvPr id="22" name="矩形 21">
                <a:extLst>
                  <a:ext uri="{FF2B5EF4-FFF2-40B4-BE49-F238E27FC236}">
                    <a16:creationId xmlns:a16="http://schemas.microsoft.com/office/drawing/2014/main" id="{F8E805D9-9421-8E04-55C2-891007BEDCBD}"/>
                  </a:ext>
                </a:extLst>
              </p:cNvPr>
              <p:cNvSpPr/>
              <p:nvPr/>
            </p:nvSpPr>
            <p:spPr bwMode="auto">
              <a:xfrm>
                <a:off x="-1935358" y="1447240"/>
                <a:ext cx="349885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3" name="组合 22">
                <a:extLst>
                  <a:ext uri="{FF2B5EF4-FFF2-40B4-BE49-F238E27FC236}">
                    <a16:creationId xmlns:a16="http://schemas.microsoft.com/office/drawing/2014/main" id="{195FEBC6-4556-F587-9731-CB937C25F305}"/>
                  </a:ext>
                </a:extLst>
              </p:cNvPr>
              <p:cNvGrpSpPr/>
              <p:nvPr/>
            </p:nvGrpSpPr>
            <p:grpSpPr>
              <a:xfrm flipH="1">
                <a:off x="7410165" y="2155130"/>
                <a:ext cx="2278026" cy="3741753"/>
                <a:chOff x="1311563" y="1401747"/>
                <a:chExt cx="3799197" cy="6240340"/>
              </a:xfrm>
            </p:grpSpPr>
            <p:grpSp>
              <p:nvGrpSpPr>
                <p:cNvPr id="24" name="组合 23">
                  <a:extLst>
                    <a:ext uri="{FF2B5EF4-FFF2-40B4-BE49-F238E27FC236}">
                      <a16:creationId xmlns:a16="http://schemas.microsoft.com/office/drawing/2014/main" id="{EB58100D-7D6C-648D-4C2B-CB1ABF049A27}"/>
                    </a:ext>
                  </a:extLst>
                </p:cNvPr>
                <p:cNvGrpSpPr/>
                <p:nvPr/>
              </p:nvGrpSpPr>
              <p:grpSpPr>
                <a:xfrm>
                  <a:off x="1311563" y="1521824"/>
                  <a:ext cx="3799197" cy="6120263"/>
                  <a:chOff x="-1935358" y="2156853"/>
                  <a:chExt cx="2525713" cy="4068762"/>
                </a:xfrm>
              </p:grpSpPr>
              <p:sp>
                <p:nvSpPr>
                  <p:cNvPr id="30" name="任意多边形: 形状 29">
                    <a:extLst>
                      <a:ext uri="{FF2B5EF4-FFF2-40B4-BE49-F238E27FC236}">
                        <a16:creationId xmlns:a16="http://schemas.microsoft.com/office/drawing/2014/main" id="{AA350915-052C-01AA-539D-F35AB509D752}"/>
                      </a:ext>
                    </a:extLst>
                  </p:cNvPr>
                  <p:cNvSpPr/>
                  <p:nvPr/>
                </p:nvSpPr>
                <p:spPr bwMode="auto">
                  <a:xfrm>
                    <a:off x="-395483" y="5682690"/>
                    <a:ext cx="773113" cy="495300"/>
                  </a:xfrm>
                  <a:custGeom>
                    <a:avLst/>
                    <a:gdLst>
                      <a:gd name="T0" fmla="*/ 3 w 205"/>
                      <a:gd name="T1" fmla="*/ 12 h 131"/>
                      <a:gd name="T2" fmla="*/ 0 w 205"/>
                      <a:gd name="T3" fmla="*/ 129 h 131"/>
                      <a:gd name="T4" fmla="*/ 204 w 205"/>
                      <a:gd name="T5" fmla="*/ 131 h 131"/>
                      <a:gd name="T6" fmla="*/ 166 w 205"/>
                      <a:gd name="T7" fmla="*/ 89 h 131"/>
                      <a:gd name="T8" fmla="*/ 120 w 205"/>
                      <a:gd name="T9" fmla="*/ 0 h 131"/>
                      <a:gd name="T10" fmla="*/ 3 w 205"/>
                      <a:gd name="T11" fmla="*/ 12 h 131"/>
                    </a:gdLst>
                    <a:ahLst/>
                    <a:cxnLst>
                      <a:cxn ang="0">
                        <a:pos x="T0" y="T1"/>
                      </a:cxn>
                      <a:cxn ang="0">
                        <a:pos x="T2" y="T3"/>
                      </a:cxn>
                      <a:cxn ang="0">
                        <a:pos x="T4" y="T5"/>
                      </a:cxn>
                      <a:cxn ang="0">
                        <a:pos x="T6" y="T7"/>
                      </a:cxn>
                      <a:cxn ang="0">
                        <a:pos x="T8" y="T9"/>
                      </a:cxn>
                      <a:cxn ang="0">
                        <a:pos x="T10" y="T11"/>
                      </a:cxn>
                    </a:cxnLst>
                    <a:rect l="0" t="0" r="r" b="b"/>
                    <a:pathLst>
                      <a:path w="205" h="131">
                        <a:moveTo>
                          <a:pt x="3" y="12"/>
                        </a:moveTo>
                        <a:cubicBezTo>
                          <a:pt x="0" y="129"/>
                          <a:pt x="0" y="129"/>
                          <a:pt x="0" y="129"/>
                        </a:cubicBezTo>
                        <a:cubicBezTo>
                          <a:pt x="204" y="131"/>
                          <a:pt x="204" y="131"/>
                          <a:pt x="204" y="131"/>
                        </a:cubicBezTo>
                        <a:cubicBezTo>
                          <a:pt x="204" y="131"/>
                          <a:pt x="205" y="107"/>
                          <a:pt x="166" y="89"/>
                        </a:cubicBezTo>
                        <a:cubicBezTo>
                          <a:pt x="128" y="71"/>
                          <a:pt x="120" y="0"/>
                          <a:pt x="120" y="0"/>
                        </a:cubicBezTo>
                        <a:lnTo>
                          <a:pt x="3" y="12"/>
                        </a:lnTo>
                        <a:close/>
                      </a:path>
                    </a:pathLst>
                  </a:custGeom>
                  <a:solidFill>
                    <a:srgbClr val="99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形状 30">
                    <a:extLst>
                      <a:ext uri="{FF2B5EF4-FFF2-40B4-BE49-F238E27FC236}">
                        <a16:creationId xmlns:a16="http://schemas.microsoft.com/office/drawing/2014/main" id="{99C3D843-7749-2CB2-531C-CBCB83332A23}"/>
                      </a:ext>
                    </a:extLst>
                  </p:cNvPr>
                  <p:cNvSpPr/>
                  <p:nvPr/>
                </p:nvSpPr>
                <p:spPr bwMode="auto">
                  <a:xfrm>
                    <a:off x="-1935358" y="5539815"/>
                    <a:ext cx="754063" cy="685800"/>
                  </a:xfrm>
                  <a:custGeom>
                    <a:avLst/>
                    <a:gdLst>
                      <a:gd name="T0" fmla="*/ 44 w 200"/>
                      <a:gd name="T1" fmla="*/ 0 h 182"/>
                      <a:gd name="T2" fmla="*/ 0 w 200"/>
                      <a:gd name="T3" fmla="*/ 109 h 182"/>
                      <a:gd name="T4" fmla="*/ 190 w 200"/>
                      <a:gd name="T5" fmla="*/ 182 h 182"/>
                      <a:gd name="T6" fmla="*/ 170 w 200"/>
                      <a:gd name="T7" fmla="*/ 129 h 182"/>
                      <a:gd name="T8" fmla="*/ 157 w 200"/>
                      <a:gd name="T9" fmla="*/ 29 h 182"/>
                      <a:gd name="T10" fmla="*/ 44 w 200"/>
                      <a:gd name="T11" fmla="*/ 0 h 182"/>
                    </a:gdLst>
                    <a:ahLst/>
                    <a:cxnLst>
                      <a:cxn ang="0">
                        <a:pos x="T0" y="T1"/>
                      </a:cxn>
                      <a:cxn ang="0">
                        <a:pos x="T2" y="T3"/>
                      </a:cxn>
                      <a:cxn ang="0">
                        <a:pos x="T4" y="T5"/>
                      </a:cxn>
                      <a:cxn ang="0">
                        <a:pos x="T6" y="T7"/>
                      </a:cxn>
                      <a:cxn ang="0">
                        <a:pos x="T8" y="T9"/>
                      </a:cxn>
                      <a:cxn ang="0">
                        <a:pos x="T10" y="T11"/>
                      </a:cxn>
                    </a:cxnLst>
                    <a:rect l="0" t="0" r="r" b="b"/>
                    <a:pathLst>
                      <a:path w="200" h="182">
                        <a:moveTo>
                          <a:pt x="44" y="0"/>
                        </a:moveTo>
                        <a:cubicBezTo>
                          <a:pt x="0" y="109"/>
                          <a:pt x="0" y="109"/>
                          <a:pt x="0" y="109"/>
                        </a:cubicBezTo>
                        <a:cubicBezTo>
                          <a:pt x="190" y="182"/>
                          <a:pt x="190" y="182"/>
                          <a:pt x="190" y="182"/>
                        </a:cubicBezTo>
                        <a:cubicBezTo>
                          <a:pt x="190" y="182"/>
                          <a:pt x="200" y="160"/>
                          <a:pt x="170" y="129"/>
                        </a:cubicBezTo>
                        <a:cubicBezTo>
                          <a:pt x="140" y="99"/>
                          <a:pt x="157" y="29"/>
                          <a:pt x="157" y="29"/>
                        </a:cubicBezTo>
                        <a:lnTo>
                          <a:pt x="44" y="0"/>
                        </a:lnTo>
                        <a:close/>
                      </a:path>
                    </a:pathLst>
                  </a:custGeom>
                  <a:solidFill>
                    <a:srgbClr val="99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a:extLst>
                      <a:ext uri="{FF2B5EF4-FFF2-40B4-BE49-F238E27FC236}">
                        <a16:creationId xmlns:a16="http://schemas.microsoft.com/office/drawing/2014/main" id="{F7230DB9-0C55-561E-BC1A-C0A10AC03D74}"/>
                      </a:ext>
                    </a:extLst>
                  </p:cNvPr>
                  <p:cNvSpPr/>
                  <p:nvPr/>
                </p:nvSpPr>
                <p:spPr bwMode="auto">
                  <a:xfrm>
                    <a:off x="-1833758" y="3672915"/>
                    <a:ext cx="1046163" cy="2165350"/>
                  </a:xfrm>
                  <a:custGeom>
                    <a:avLst/>
                    <a:gdLst>
                      <a:gd name="T0" fmla="*/ 164 w 277"/>
                      <a:gd name="T1" fmla="*/ 16 h 574"/>
                      <a:gd name="T2" fmla="*/ 80 w 277"/>
                      <a:gd name="T3" fmla="*/ 304 h 574"/>
                      <a:gd name="T4" fmla="*/ 0 w 277"/>
                      <a:gd name="T5" fmla="*/ 510 h 574"/>
                      <a:gd name="T6" fmla="*/ 151 w 277"/>
                      <a:gd name="T7" fmla="*/ 574 h 574"/>
                      <a:gd name="T8" fmla="*/ 265 w 277"/>
                      <a:gd name="T9" fmla="*/ 224 h 574"/>
                      <a:gd name="T10" fmla="*/ 274 w 277"/>
                      <a:gd name="T11" fmla="*/ 0 h 574"/>
                      <a:gd name="T12" fmla="*/ 164 w 277"/>
                      <a:gd name="T13" fmla="*/ 16 h 574"/>
                    </a:gdLst>
                    <a:ahLst/>
                    <a:cxnLst>
                      <a:cxn ang="0">
                        <a:pos x="T0" y="T1"/>
                      </a:cxn>
                      <a:cxn ang="0">
                        <a:pos x="T2" y="T3"/>
                      </a:cxn>
                      <a:cxn ang="0">
                        <a:pos x="T4" y="T5"/>
                      </a:cxn>
                      <a:cxn ang="0">
                        <a:pos x="T6" y="T7"/>
                      </a:cxn>
                      <a:cxn ang="0">
                        <a:pos x="T8" y="T9"/>
                      </a:cxn>
                      <a:cxn ang="0">
                        <a:pos x="T10" y="T11"/>
                      </a:cxn>
                      <a:cxn ang="0">
                        <a:pos x="T12" y="T13"/>
                      </a:cxn>
                    </a:cxnLst>
                    <a:rect l="0" t="0" r="r" b="b"/>
                    <a:pathLst>
                      <a:path w="277" h="574">
                        <a:moveTo>
                          <a:pt x="164" y="16"/>
                        </a:moveTo>
                        <a:cubicBezTo>
                          <a:pt x="131" y="71"/>
                          <a:pt x="117" y="225"/>
                          <a:pt x="80" y="304"/>
                        </a:cubicBezTo>
                        <a:cubicBezTo>
                          <a:pt x="43" y="383"/>
                          <a:pt x="0" y="510"/>
                          <a:pt x="0" y="510"/>
                        </a:cubicBezTo>
                        <a:cubicBezTo>
                          <a:pt x="151" y="574"/>
                          <a:pt x="151" y="574"/>
                          <a:pt x="151" y="574"/>
                        </a:cubicBezTo>
                        <a:cubicBezTo>
                          <a:pt x="151" y="574"/>
                          <a:pt x="254" y="344"/>
                          <a:pt x="265" y="224"/>
                        </a:cubicBezTo>
                        <a:cubicBezTo>
                          <a:pt x="277" y="104"/>
                          <a:pt x="274" y="0"/>
                          <a:pt x="274" y="0"/>
                        </a:cubicBezTo>
                        <a:lnTo>
                          <a:pt x="164" y="16"/>
                        </a:lnTo>
                        <a:close/>
                      </a:path>
                    </a:pathLst>
                  </a:custGeom>
                  <a:solidFill>
                    <a:srgbClr val="1C7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形状 32">
                    <a:extLst>
                      <a:ext uri="{FF2B5EF4-FFF2-40B4-BE49-F238E27FC236}">
                        <a16:creationId xmlns:a16="http://schemas.microsoft.com/office/drawing/2014/main" id="{34B722BD-ED89-4E27-1EB7-E422F79A0012}"/>
                      </a:ext>
                    </a:extLst>
                  </p:cNvPr>
                  <p:cNvSpPr/>
                  <p:nvPr/>
                </p:nvSpPr>
                <p:spPr bwMode="auto">
                  <a:xfrm>
                    <a:off x="-973333" y="3623703"/>
                    <a:ext cx="1158875" cy="2270125"/>
                  </a:xfrm>
                  <a:custGeom>
                    <a:avLst/>
                    <a:gdLst>
                      <a:gd name="T0" fmla="*/ 0 w 307"/>
                      <a:gd name="T1" fmla="*/ 89 h 602"/>
                      <a:gd name="T2" fmla="*/ 98 w 307"/>
                      <a:gd name="T3" fmla="*/ 360 h 602"/>
                      <a:gd name="T4" fmla="*/ 146 w 307"/>
                      <a:gd name="T5" fmla="*/ 602 h 602"/>
                      <a:gd name="T6" fmla="*/ 307 w 307"/>
                      <a:gd name="T7" fmla="*/ 572 h 602"/>
                      <a:gd name="T8" fmla="*/ 216 w 307"/>
                      <a:gd name="T9" fmla="*/ 181 h 602"/>
                      <a:gd name="T10" fmla="*/ 91 w 307"/>
                      <a:gd name="T11" fmla="*/ 0 h 602"/>
                      <a:gd name="T12" fmla="*/ 0 w 307"/>
                      <a:gd name="T13" fmla="*/ 89 h 602"/>
                    </a:gdLst>
                    <a:ahLst/>
                    <a:cxnLst>
                      <a:cxn ang="0">
                        <a:pos x="T0" y="T1"/>
                      </a:cxn>
                      <a:cxn ang="0">
                        <a:pos x="T2" y="T3"/>
                      </a:cxn>
                      <a:cxn ang="0">
                        <a:pos x="T4" y="T5"/>
                      </a:cxn>
                      <a:cxn ang="0">
                        <a:pos x="T6" y="T7"/>
                      </a:cxn>
                      <a:cxn ang="0">
                        <a:pos x="T8" y="T9"/>
                      </a:cxn>
                      <a:cxn ang="0">
                        <a:pos x="T10" y="T11"/>
                      </a:cxn>
                      <a:cxn ang="0">
                        <a:pos x="T12" y="T13"/>
                      </a:cxn>
                    </a:cxnLst>
                    <a:rect l="0" t="0" r="r" b="b"/>
                    <a:pathLst>
                      <a:path w="307" h="602">
                        <a:moveTo>
                          <a:pt x="0" y="89"/>
                        </a:moveTo>
                        <a:cubicBezTo>
                          <a:pt x="3" y="153"/>
                          <a:pt x="85" y="274"/>
                          <a:pt x="98" y="360"/>
                        </a:cubicBezTo>
                        <a:cubicBezTo>
                          <a:pt x="111" y="447"/>
                          <a:pt x="146" y="602"/>
                          <a:pt x="146" y="602"/>
                        </a:cubicBezTo>
                        <a:cubicBezTo>
                          <a:pt x="307" y="572"/>
                          <a:pt x="307" y="572"/>
                          <a:pt x="307" y="572"/>
                        </a:cubicBezTo>
                        <a:cubicBezTo>
                          <a:pt x="307" y="572"/>
                          <a:pt x="286" y="330"/>
                          <a:pt x="216" y="181"/>
                        </a:cubicBezTo>
                        <a:cubicBezTo>
                          <a:pt x="165" y="72"/>
                          <a:pt x="91" y="0"/>
                          <a:pt x="91" y="0"/>
                        </a:cubicBezTo>
                        <a:lnTo>
                          <a:pt x="0" y="89"/>
                        </a:lnTo>
                        <a:close/>
                      </a:path>
                    </a:pathLst>
                  </a:custGeom>
                  <a:solidFill>
                    <a:srgbClr val="1C7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形状 33">
                    <a:extLst>
                      <a:ext uri="{FF2B5EF4-FFF2-40B4-BE49-F238E27FC236}">
                        <a16:creationId xmlns:a16="http://schemas.microsoft.com/office/drawing/2014/main" id="{7570A1B3-4770-7687-5BC6-1DAB6DED5F2C}"/>
                      </a:ext>
                    </a:extLst>
                  </p:cNvPr>
                  <p:cNvSpPr/>
                  <p:nvPr/>
                </p:nvSpPr>
                <p:spPr bwMode="auto">
                  <a:xfrm>
                    <a:off x="-1422595" y="5876365"/>
                    <a:ext cx="95250" cy="60325"/>
                  </a:xfrm>
                  <a:custGeom>
                    <a:avLst/>
                    <a:gdLst>
                      <a:gd name="T0" fmla="*/ 20 w 25"/>
                      <a:gd name="T1" fmla="*/ 1 h 16"/>
                      <a:gd name="T2" fmla="*/ 2 w 25"/>
                      <a:gd name="T3" fmla="*/ 11 h 16"/>
                      <a:gd name="T4" fmla="*/ 4 w 25"/>
                      <a:gd name="T5" fmla="*/ 15 h 16"/>
                      <a:gd name="T6" fmla="*/ 22 w 25"/>
                      <a:gd name="T7" fmla="*/ 5 h 16"/>
                      <a:gd name="T8" fmla="*/ 20 w 25"/>
                      <a:gd name="T9" fmla="*/ 1 h 16"/>
                    </a:gdLst>
                    <a:ahLst/>
                    <a:cxnLst>
                      <a:cxn ang="0">
                        <a:pos x="T0" y="T1"/>
                      </a:cxn>
                      <a:cxn ang="0">
                        <a:pos x="T2" y="T3"/>
                      </a:cxn>
                      <a:cxn ang="0">
                        <a:pos x="T4" y="T5"/>
                      </a:cxn>
                      <a:cxn ang="0">
                        <a:pos x="T6" y="T7"/>
                      </a:cxn>
                      <a:cxn ang="0">
                        <a:pos x="T8" y="T9"/>
                      </a:cxn>
                    </a:cxnLst>
                    <a:rect l="0" t="0" r="r" b="b"/>
                    <a:pathLst>
                      <a:path w="25" h="16">
                        <a:moveTo>
                          <a:pt x="20" y="1"/>
                        </a:moveTo>
                        <a:cubicBezTo>
                          <a:pt x="14" y="4"/>
                          <a:pt x="8" y="8"/>
                          <a:pt x="2" y="11"/>
                        </a:cubicBezTo>
                        <a:cubicBezTo>
                          <a:pt x="0" y="12"/>
                          <a:pt x="2" y="16"/>
                          <a:pt x="4" y="15"/>
                        </a:cubicBezTo>
                        <a:cubicBezTo>
                          <a:pt x="10" y="11"/>
                          <a:pt x="16" y="8"/>
                          <a:pt x="22" y="5"/>
                        </a:cubicBezTo>
                        <a:cubicBezTo>
                          <a:pt x="25" y="3"/>
                          <a:pt x="23" y="0"/>
                          <a:pt x="20"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形状 34">
                    <a:extLst>
                      <a:ext uri="{FF2B5EF4-FFF2-40B4-BE49-F238E27FC236}">
                        <a16:creationId xmlns:a16="http://schemas.microsoft.com/office/drawing/2014/main" id="{F3C14F13-615E-4B3F-ED6C-D8B51BDAEFCD}"/>
                      </a:ext>
                    </a:extLst>
                  </p:cNvPr>
                  <p:cNvSpPr/>
                  <p:nvPr/>
                </p:nvSpPr>
                <p:spPr bwMode="auto">
                  <a:xfrm>
                    <a:off x="-1395608" y="5920815"/>
                    <a:ext cx="79375" cy="68263"/>
                  </a:xfrm>
                  <a:custGeom>
                    <a:avLst/>
                    <a:gdLst>
                      <a:gd name="T0" fmla="*/ 17 w 21"/>
                      <a:gd name="T1" fmla="*/ 1 h 18"/>
                      <a:gd name="T2" fmla="*/ 2 w 21"/>
                      <a:gd name="T3" fmla="*/ 13 h 18"/>
                      <a:gd name="T4" fmla="*/ 4 w 21"/>
                      <a:gd name="T5" fmla="*/ 17 h 18"/>
                      <a:gd name="T6" fmla="*/ 19 w 21"/>
                      <a:gd name="T7" fmla="*/ 5 h 18"/>
                      <a:gd name="T8" fmla="*/ 17 w 21"/>
                      <a:gd name="T9" fmla="*/ 1 h 18"/>
                    </a:gdLst>
                    <a:ahLst/>
                    <a:cxnLst>
                      <a:cxn ang="0">
                        <a:pos x="T0" y="T1"/>
                      </a:cxn>
                      <a:cxn ang="0">
                        <a:pos x="T2" y="T3"/>
                      </a:cxn>
                      <a:cxn ang="0">
                        <a:pos x="T4" y="T5"/>
                      </a:cxn>
                      <a:cxn ang="0">
                        <a:pos x="T6" y="T7"/>
                      </a:cxn>
                      <a:cxn ang="0">
                        <a:pos x="T8" y="T9"/>
                      </a:cxn>
                    </a:cxnLst>
                    <a:rect l="0" t="0" r="r" b="b"/>
                    <a:pathLst>
                      <a:path w="21" h="18">
                        <a:moveTo>
                          <a:pt x="17" y="1"/>
                        </a:moveTo>
                        <a:cubicBezTo>
                          <a:pt x="12" y="5"/>
                          <a:pt x="7" y="9"/>
                          <a:pt x="2" y="13"/>
                        </a:cubicBezTo>
                        <a:cubicBezTo>
                          <a:pt x="0" y="15"/>
                          <a:pt x="2" y="18"/>
                          <a:pt x="4" y="17"/>
                        </a:cubicBezTo>
                        <a:cubicBezTo>
                          <a:pt x="19" y="5"/>
                          <a:pt x="19" y="5"/>
                          <a:pt x="19" y="5"/>
                        </a:cubicBezTo>
                        <a:cubicBezTo>
                          <a:pt x="21" y="3"/>
                          <a:pt x="19" y="0"/>
                          <a:pt x="17" y="1"/>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形状 35">
                    <a:extLst>
                      <a:ext uri="{FF2B5EF4-FFF2-40B4-BE49-F238E27FC236}">
                        <a16:creationId xmlns:a16="http://schemas.microsoft.com/office/drawing/2014/main" id="{7CDFAE10-3CC0-1154-BBF8-40A5E3AD3D1F}"/>
                      </a:ext>
                    </a:extLst>
                  </p:cNvPr>
                  <p:cNvSpPr/>
                  <p:nvPr/>
                </p:nvSpPr>
                <p:spPr bwMode="auto">
                  <a:xfrm>
                    <a:off x="102992" y="5898590"/>
                    <a:ext cx="49213" cy="82550"/>
                  </a:xfrm>
                  <a:custGeom>
                    <a:avLst/>
                    <a:gdLst>
                      <a:gd name="T0" fmla="*/ 9 w 13"/>
                      <a:gd name="T1" fmla="*/ 3 h 22"/>
                      <a:gd name="T2" fmla="*/ 1 w 13"/>
                      <a:gd name="T3" fmla="*/ 18 h 22"/>
                      <a:gd name="T4" fmla="*/ 5 w 13"/>
                      <a:gd name="T5" fmla="*/ 20 h 22"/>
                      <a:gd name="T6" fmla="*/ 12 w 13"/>
                      <a:gd name="T7" fmla="*/ 5 h 22"/>
                      <a:gd name="T8" fmla="*/ 9 w 13"/>
                      <a:gd name="T9" fmla="*/ 3 h 22"/>
                    </a:gdLst>
                    <a:ahLst/>
                    <a:cxnLst>
                      <a:cxn ang="0">
                        <a:pos x="T0" y="T1"/>
                      </a:cxn>
                      <a:cxn ang="0">
                        <a:pos x="T2" y="T3"/>
                      </a:cxn>
                      <a:cxn ang="0">
                        <a:pos x="T4" y="T5"/>
                      </a:cxn>
                      <a:cxn ang="0">
                        <a:pos x="T6" y="T7"/>
                      </a:cxn>
                      <a:cxn ang="0">
                        <a:pos x="T8" y="T9"/>
                      </a:cxn>
                    </a:cxnLst>
                    <a:rect l="0" t="0" r="r" b="b"/>
                    <a:pathLst>
                      <a:path w="13" h="22">
                        <a:moveTo>
                          <a:pt x="9" y="3"/>
                        </a:moveTo>
                        <a:cubicBezTo>
                          <a:pt x="6" y="8"/>
                          <a:pt x="4" y="13"/>
                          <a:pt x="1" y="18"/>
                        </a:cubicBezTo>
                        <a:cubicBezTo>
                          <a:pt x="0" y="20"/>
                          <a:pt x="4" y="22"/>
                          <a:pt x="5" y="20"/>
                        </a:cubicBezTo>
                        <a:cubicBezTo>
                          <a:pt x="12" y="5"/>
                          <a:pt x="12" y="5"/>
                          <a:pt x="12" y="5"/>
                        </a:cubicBezTo>
                        <a:cubicBezTo>
                          <a:pt x="13" y="3"/>
                          <a:pt x="10" y="0"/>
                          <a:pt x="9"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形状 36">
                    <a:extLst>
                      <a:ext uri="{FF2B5EF4-FFF2-40B4-BE49-F238E27FC236}">
                        <a16:creationId xmlns:a16="http://schemas.microsoft.com/office/drawing/2014/main" id="{BB9CC4A6-5B0A-ACA7-3737-E90C98B8261E}"/>
                      </a:ext>
                    </a:extLst>
                  </p:cNvPr>
                  <p:cNvSpPr/>
                  <p:nvPr/>
                </p:nvSpPr>
                <p:spPr bwMode="auto">
                  <a:xfrm>
                    <a:off x="144267" y="5950978"/>
                    <a:ext cx="52388" cy="82550"/>
                  </a:xfrm>
                  <a:custGeom>
                    <a:avLst/>
                    <a:gdLst>
                      <a:gd name="T0" fmla="*/ 9 w 14"/>
                      <a:gd name="T1" fmla="*/ 2 h 22"/>
                      <a:gd name="T2" fmla="*/ 1 w 14"/>
                      <a:gd name="T3" fmla="*/ 17 h 22"/>
                      <a:gd name="T4" fmla="*/ 5 w 14"/>
                      <a:gd name="T5" fmla="*/ 19 h 22"/>
                      <a:gd name="T6" fmla="*/ 13 w 14"/>
                      <a:gd name="T7" fmla="*/ 4 h 22"/>
                      <a:gd name="T8" fmla="*/ 9 w 14"/>
                      <a:gd name="T9" fmla="*/ 2 h 22"/>
                    </a:gdLst>
                    <a:ahLst/>
                    <a:cxnLst>
                      <a:cxn ang="0">
                        <a:pos x="T0" y="T1"/>
                      </a:cxn>
                      <a:cxn ang="0">
                        <a:pos x="T2" y="T3"/>
                      </a:cxn>
                      <a:cxn ang="0">
                        <a:pos x="T4" y="T5"/>
                      </a:cxn>
                      <a:cxn ang="0">
                        <a:pos x="T6" y="T7"/>
                      </a:cxn>
                      <a:cxn ang="0">
                        <a:pos x="T8" y="T9"/>
                      </a:cxn>
                    </a:cxnLst>
                    <a:rect l="0" t="0" r="r" b="b"/>
                    <a:pathLst>
                      <a:path w="14" h="22">
                        <a:moveTo>
                          <a:pt x="9" y="2"/>
                        </a:moveTo>
                        <a:cubicBezTo>
                          <a:pt x="7" y="7"/>
                          <a:pt x="4" y="12"/>
                          <a:pt x="1" y="17"/>
                        </a:cubicBezTo>
                        <a:cubicBezTo>
                          <a:pt x="0" y="20"/>
                          <a:pt x="4" y="22"/>
                          <a:pt x="5" y="19"/>
                        </a:cubicBezTo>
                        <a:cubicBezTo>
                          <a:pt x="13" y="4"/>
                          <a:pt x="13" y="4"/>
                          <a:pt x="13" y="4"/>
                        </a:cubicBezTo>
                        <a:cubicBezTo>
                          <a:pt x="14" y="2"/>
                          <a:pt x="10" y="0"/>
                          <a:pt x="9"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39A19DE3-E582-94CC-483F-B8CD2A21312D}"/>
                      </a:ext>
                    </a:extLst>
                  </p:cNvPr>
                  <p:cNvSpPr/>
                  <p:nvPr/>
                </p:nvSpPr>
                <p:spPr bwMode="auto">
                  <a:xfrm>
                    <a:off x="-1187645" y="3295090"/>
                    <a:ext cx="176213" cy="215900"/>
                  </a:xfrm>
                  <a:custGeom>
                    <a:avLst/>
                    <a:gdLst>
                      <a:gd name="T0" fmla="*/ 0 w 47"/>
                      <a:gd name="T1" fmla="*/ 31 h 57"/>
                      <a:gd name="T2" fmla="*/ 29 w 47"/>
                      <a:gd name="T3" fmla="*/ 8 h 57"/>
                      <a:gd name="T4" fmla="*/ 10 w 47"/>
                      <a:gd name="T5" fmla="*/ 57 h 57"/>
                      <a:gd name="T6" fmla="*/ 0 w 47"/>
                      <a:gd name="T7" fmla="*/ 31 h 57"/>
                    </a:gdLst>
                    <a:ahLst/>
                    <a:cxnLst>
                      <a:cxn ang="0">
                        <a:pos x="T0" y="T1"/>
                      </a:cxn>
                      <a:cxn ang="0">
                        <a:pos x="T2" y="T3"/>
                      </a:cxn>
                      <a:cxn ang="0">
                        <a:pos x="T4" y="T5"/>
                      </a:cxn>
                      <a:cxn ang="0">
                        <a:pos x="T6" y="T7"/>
                      </a:cxn>
                    </a:cxnLst>
                    <a:rect l="0" t="0" r="r" b="b"/>
                    <a:pathLst>
                      <a:path w="47" h="57">
                        <a:moveTo>
                          <a:pt x="0" y="31"/>
                        </a:moveTo>
                        <a:cubicBezTo>
                          <a:pt x="8" y="8"/>
                          <a:pt x="12" y="0"/>
                          <a:pt x="29" y="8"/>
                        </a:cubicBezTo>
                        <a:cubicBezTo>
                          <a:pt x="47" y="16"/>
                          <a:pt x="10" y="57"/>
                          <a:pt x="10" y="57"/>
                        </a:cubicBezTo>
                        <a:lnTo>
                          <a:pt x="0" y="31"/>
                        </a:ln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形状 38">
                    <a:extLst>
                      <a:ext uri="{FF2B5EF4-FFF2-40B4-BE49-F238E27FC236}">
                        <a16:creationId xmlns:a16="http://schemas.microsoft.com/office/drawing/2014/main" id="{E526E785-0DA4-05F4-01C7-C0CD4E215D83}"/>
                      </a:ext>
                    </a:extLst>
                  </p:cNvPr>
                  <p:cNvSpPr/>
                  <p:nvPr/>
                </p:nvSpPr>
                <p:spPr bwMode="auto">
                  <a:xfrm>
                    <a:off x="-1701995" y="2707715"/>
                    <a:ext cx="914400" cy="1022350"/>
                  </a:xfrm>
                  <a:custGeom>
                    <a:avLst/>
                    <a:gdLst>
                      <a:gd name="T0" fmla="*/ 16 w 242"/>
                      <a:gd name="T1" fmla="*/ 119 h 271"/>
                      <a:gd name="T2" fmla="*/ 79 w 242"/>
                      <a:gd name="T3" fmla="*/ 265 h 271"/>
                      <a:gd name="T4" fmla="*/ 85 w 242"/>
                      <a:gd name="T5" fmla="*/ 257 h 271"/>
                      <a:gd name="T6" fmla="*/ 122 w 242"/>
                      <a:gd name="T7" fmla="*/ 271 h 271"/>
                      <a:gd name="T8" fmla="*/ 165 w 242"/>
                      <a:gd name="T9" fmla="*/ 203 h 271"/>
                      <a:gd name="T10" fmla="*/ 127 w 242"/>
                      <a:gd name="T11" fmla="*/ 170 h 271"/>
                      <a:gd name="T12" fmla="*/ 227 w 242"/>
                      <a:gd name="T13" fmla="*/ 139 h 271"/>
                      <a:gd name="T14" fmla="*/ 242 w 242"/>
                      <a:gd name="T15" fmla="*/ 28 h 271"/>
                      <a:gd name="T16" fmla="*/ 16 w 242"/>
                      <a:gd name="T17" fmla="*/ 11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71">
                        <a:moveTo>
                          <a:pt x="16" y="119"/>
                        </a:moveTo>
                        <a:cubicBezTo>
                          <a:pt x="0" y="172"/>
                          <a:pt x="33" y="237"/>
                          <a:pt x="79" y="265"/>
                        </a:cubicBezTo>
                        <a:cubicBezTo>
                          <a:pt x="85" y="257"/>
                          <a:pt x="85" y="257"/>
                          <a:pt x="85" y="257"/>
                        </a:cubicBezTo>
                        <a:cubicBezTo>
                          <a:pt x="96" y="263"/>
                          <a:pt x="109" y="268"/>
                          <a:pt x="122" y="271"/>
                        </a:cubicBezTo>
                        <a:cubicBezTo>
                          <a:pt x="135" y="248"/>
                          <a:pt x="151" y="226"/>
                          <a:pt x="165" y="203"/>
                        </a:cubicBezTo>
                        <a:cubicBezTo>
                          <a:pt x="147" y="196"/>
                          <a:pt x="130" y="191"/>
                          <a:pt x="127" y="170"/>
                        </a:cubicBezTo>
                        <a:cubicBezTo>
                          <a:pt x="116" y="114"/>
                          <a:pt x="183" y="126"/>
                          <a:pt x="227" y="139"/>
                        </a:cubicBezTo>
                        <a:cubicBezTo>
                          <a:pt x="238" y="96"/>
                          <a:pt x="242" y="28"/>
                          <a:pt x="242" y="28"/>
                        </a:cubicBezTo>
                        <a:cubicBezTo>
                          <a:pt x="135" y="0"/>
                          <a:pt x="41" y="34"/>
                          <a:pt x="16" y="119"/>
                        </a:cubicBezTo>
                        <a:close/>
                      </a:path>
                    </a:pathLst>
                  </a:custGeom>
                  <a:solidFill>
                    <a:srgbClr val="FF8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a:extLst>
                      <a:ext uri="{FF2B5EF4-FFF2-40B4-BE49-F238E27FC236}">
                        <a16:creationId xmlns:a16="http://schemas.microsoft.com/office/drawing/2014/main" id="{F789FCF8-923B-3237-BAE4-52F4C7EE4CA0}"/>
                      </a:ext>
                    </a:extLst>
                  </p:cNvPr>
                  <p:cNvSpPr/>
                  <p:nvPr/>
                </p:nvSpPr>
                <p:spPr bwMode="auto">
                  <a:xfrm>
                    <a:off x="-1381320" y="3374465"/>
                    <a:ext cx="303213" cy="355600"/>
                  </a:xfrm>
                  <a:custGeom>
                    <a:avLst/>
                    <a:gdLst>
                      <a:gd name="T0" fmla="*/ 44 w 80"/>
                      <a:gd name="T1" fmla="*/ 0 h 94"/>
                      <a:gd name="T2" fmla="*/ 0 w 80"/>
                      <a:gd name="T3" fmla="*/ 80 h 94"/>
                      <a:gd name="T4" fmla="*/ 37 w 80"/>
                      <a:gd name="T5" fmla="*/ 94 h 94"/>
                      <a:gd name="T6" fmla="*/ 80 w 80"/>
                      <a:gd name="T7" fmla="*/ 26 h 94"/>
                      <a:gd name="T8" fmla="*/ 44 w 80"/>
                      <a:gd name="T9" fmla="*/ 0 h 94"/>
                    </a:gdLst>
                    <a:ahLst/>
                    <a:cxnLst>
                      <a:cxn ang="0">
                        <a:pos x="T0" y="T1"/>
                      </a:cxn>
                      <a:cxn ang="0">
                        <a:pos x="T2" y="T3"/>
                      </a:cxn>
                      <a:cxn ang="0">
                        <a:pos x="T4" y="T5"/>
                      </a:cxn>
                      <a:cxn ang="0">
                        <a:pos x="T6" y="T7"/>
                      </a:cxn>
                      <a:cxn ang="0">
                        <a:pos x="T8" y="T9"/>
                      </a:cxn>
                    </a:cxnLst>
                    <a:rect l="0" t="0" r="r" b="b"/>
                    <a:pathLst>
                      <a:path w="80" h="94">
                        <a:moveTo>
                          <a:pt x="44" y="0"/>
                        </a:moveTo>
                        <a:cubicBezTo>
                          <a:pt x="29" y="24"/>
                          <a:pt x="17" y="57"/>
                          <a:pt x="0" y="80"/>
                        </a:cubicBezTo>
                        <a:cubicBezTo>
                          <a:pt x="11" y="86"/>
                          <a:pt x="24" y="91"/>
                          <a:pt x="37" y="94"/>
                        </a:cubicBezTo>
                        <a:cubicBezTo>
                          <a:pt x="50" y="71"/>
                          <a:pt x="66" y="49"/>
                          <a:pt x="80" y="26"/>
                        </a:cubicBezTo>
                        <a:cubicBezTo>
                          <a:pt x="69" y="22"/>
                          <a:pt x="51" y="8"/>
                          <a:pt x="44" y="0"/>
                        </a:cubicBez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63293857-30A5-D158-308D-355B4082A132}"/>
                      </a:ext>
                    </a:extLst>
                  </p:cNvPr>
                  <p:cNvSpPr/>
                  <p:nvPr/>
                </p:nvSpPr>
                <p:spPr bwMode="auto">
                  <a:xfrm>
                    <a:off x="-1233683" y="3349065"/>
                    <a:ext cx="90488" cy="123825"/>
                  </a:xfrm>
                  <a:custGeom>
                    <a:avLst/>
                    <a:gdLst>
                      <a:gd name="T0" fmla="*/ 24 w 24"/>
                      <a:gd name="T1" fmla="*/ 0 h 33"/>
                      <a:gd name="T2" fmla="*/ 2 w 24"/>
                      <a:gd name="T3" fmla="*/ 13 h 33"/>
                      <a:gd name="T4" fmla="*/ 12 w 24"/>
                      <a:gd name="T5" fmla="*/ 33 h 33"/>
                      <a:gd name="T6" fmla="*/ 24 w 24"/>
                      <a:gd name="T7" fmla="*/ 0 h 33"/>
                    </a:gdLst>
                    <a:ahLst/>
                    <a:cxnLst>
                      <a:cxn ang="0">
                        <a:pos x="T0" y="T1"/>
                      </a:cxn>
                      <a:cxn ang="0">
                        <a:pos x="T2" y="T3"/>
                      </a:cxn>
                      <a:cxn ang="0">
                        <a:pos x="T4" y="T5"/>
                      </a:cxn>
                      <a:cxn ang="0">
                        <a:pos x="T6" y="T7"/>
                      </a:cxn>
                    </a:cxnLst>
                    <a:rect l="0" t="0" r="r" b="b"/>
                    <a:pathLst>
                      <a:path w="24" h="33">
                        <a:moveTo>
                          <a:pt x="24" y="0"/>
                        </a:moveTo>
                        <a:cubicBezTo>
                          <a:pt x="10" y="0"/>
                          <a:pt x="4" y="4"/>
                          <a:pt x="2" y="13"/>
                        </a:cubicBezTo>
                        <a:cubicBezTo>
                          <a:pt x="0" y="23"/>
                          <a:pt x="12" y="33"/>
                          <a:pt x="12" y="33"/>
                        </a:cubicBezTo>
                        <a:lnTo>
                          <a:pt x="24" y="0"/>
                        </a:ln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a:extLst>
                      <a:ext uri="{FF2B5EF4-FFF2-40B4-BE49-F238E27FC236}">
                        <a16:creationId xmlns:a16="http://schemas.microsoft.com/office/drawing/2014/main" id="{61D1CBC0-89AF-DA7F-49B8-B3760762760B}"/>
                      </a:ext>
                    </a:extLst>
                  </p:cNvPr>
                  <p:cNvSpPr/>
                  <p:nvPr/>
                </p:nvSpPr>
                <p:spPr bwMode="auto">
                  <a:xfrm>
                    <a:off x="-874908" y="2239403"/>
                    <a:ext cx="460375" cy="474663"/>
                  </a:xfrm>
                  <a:custGeom>
                    <a:avLst/>
                    <a:gdLst>
                      <a:gd name="T0" fmla="*/ 109 w 122"/>
                      <a:gd name="T1" fmla="*/ 44 h 126"/>
                      <a:gd name="T2" fmla="*/ 83 w 122"/>
                      <a:gd name="T3" fmla="*/ 118 h 126"/>
                      <a:gd name="T4" fmla="*/ 13 w 122"/>
                      <a:gd name="T5" fmla="*/ 84 h 126"/>
                      <a:gd name="T6" fmla="*/ 38 w 122"/>
                      <a:gd name="T7" fmla="*/ 11 h 126"/>
                      <a:gd name="T8" fmla="*/ 109 w 122"/>
                      <a:gd name="T9" fmla="*/ 44 h 126"/>
                    </a:gdLst>
                    <a:ahLst/>
                    <a:cxnLst>
                      <a:cxn ang="0">
                        <a:pos x="T0" y="T1"/>
                      </a:cxn>
                      <a:cxn ang="0">
                        <a:pos x="T2" y="T3"/>
                      </a:cxn>
                      <a:cxn ang="0">
                        <a:pos x="T4" y="T5"/>
                      </a:cxn>
                      <a:cxn ang="0">
                        <a:pos x="T6" y="T7"/>
                      </a:cxn>
                      <a:cxn ang="0">
                        <a:pos x="T8" y="T9"/>
                      </a:cxn>
                    </a:cxnLst>
                    <a:rect l="0" t="0" r="r" b="b"/>
                    <a:pathLst>
                      <a:path w="122" h="126">
                        <a:moveTo>
                          <a:pt x="109" y="44"/>
                        </a:moveTo>
                        <a:cubicBezTo>
                          <a:pt x="121" y="74"/>
                          <a:pt x="122" y="105"/>
                          <a:pt x="83" y="118"/>
                        </a:cubicBezTo>
                        <a:cubicBezTo>
                          <a:pt x="57" y="126"/>
                          <a:pt x="25" y="114"/>
                          <a:pt x="13" y="84"/>
                        </a:cubicBezTo>
                        <a:cubicBezTo>
                          <a:pt x="0" y="55"/>
                          <a:pt x="12" y="22"/>
                          <a:pt x="38" y="11"/>
                        </a:cubicBezTo>
                        <a:cubicBezTo>
                          <a:pt x="65" y="0"/>
                          <a:pt x="96" y="15"/>
                          <a:pt x="109" y="44"/>
                        </a:cubicBez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椭圆 42">
                    <a:extLst>
                      <a:ext uri="{FF2B5EF4-FFF2-40B4-BE49-F238E27FC236}">
                        <a16:creationId xmlns:a16="http://schemas.microsoft.com/office/drawing/2014/main" id="{C0F601B5-7E9B-2294-3B28-BA27B61F52F1}"/>
                      </a:ext>
                    </a:extLst>
                  </p:cNvPr>
                  <p:cNvSpPr/>
                  <p:nvPr/>
                </p:nvSpPr>
                <p:spPr bwMode="auto">
                  <a:xfrm>
                    <a:off x="-562170" y="2382278"/>
                    <a:ext cx="30163" cy="30163"/>
                  </a:xfrm>
                  <a:prstGeom prst="ellipse">
                    <a:avLst/>
                  </a:pr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形状 43">
                    <a:extLst>
                      <a:ext uri="{FF2B5EF4-FFF2-40B4-BE49-F238E27FC236}">
                        <a16:creationId xmlns:a16="http://schemas.microsoft.com/office/drawing/2014/main" id="{FA99F0AB-B154-0F99-5D81-A333994709A2}"/>
                      </a:ext>
                    </a:extLst>
                  </p:cNvPr>
                  <p:cNvSpPr/>
                  <p:nvPr/>
                </p:nvSpPr>
                <p:spPr bwMode="auto">
                  <a:xfrm>
                    <a:off x="-897133" y="2156853"/>
                    <a:ext cx="361950" cy="557213"/>
                  </a:xfrm>
                  <a:custGeom>
                    <a:avLst/>
                    <a:gdLst>
                      <a:gd name="T0" fmla="*/ 95 w 96"/>
                      <a:gd name="T1" fmla="*/ 26 h 148"/>
                      <a:gd name="T2" fmla="*/ 44 w 96"/>
                      <a:gd name="T3" fmla="*/ 33 h 148"/>
                      <a:gd name="T4" fmla="*/ 44 w 96"/>
                      <a:gd name="T5" fmla="*/ 33 h 148"/>
                      <a:gd name="T6" fmla="*/ 7 w 96"/>
                      <a:gd name="T7" fmla="*/ 96 h 148"/>
                      <a:gd name="T8" fmla="*/ 55 w 96"/>
                      <a:gd name="T9" fmla="*/ 141 h 148"/>
                      <a:gd name="T10" fmla="*/ 71 w 96"/>
                      <a:gd name="T11" fmla="*/ 82 h 148"/>
                      <a:gd name="T12" fmla="*/ 72 w 96"/>
                      <a:gd name="T13" fmla="*/ 64 h 148"/>
                      <a:gd name="T14" fmla="*/ 95 w 96"/>
                      <a:gd name="T15" fmla="*/ 2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48">
                        <a:moveTo>
                          <a:pt x="95" y="26"/>
                        </a:moveTo>
                        <a:cubicBezTo>
                          <a:pt x="95" y="0"/>
                          <a:pt x="52" y="29"/>
                          <a:pt x="44" y="33"/>
                        </a:cubicBezTo>
                        <a:cubicBezTo>
                          <a:pt x="44" y="33"/>
                          <a:pt x="44" y="33"/>
                          <a:pt x="44" y="33"/>
                        </a:cubicBezTo>
                        <a:cubicBezTo>
                          <a:pt x="21" y="37"/>
                          <a:pt x="0" y="69"/>
                          <a:pt x="7" y="96"/>
                        </a:cubicBezTo>
                        <a:cubicBezTo>
                          <a:pt x="13" y="120"/>
                          <a:pt x="40" y="148"/>
                          <a:pt x="55" y="141"/>
                        </a:cubicBezTo>
                        <a:cubicBezTo>
                          <a:pt x="78" y="127"/>
                          <a:pt x="82" y="104"/>
                          <a:pt x="71" y="82"/>
                        </a:cubicBezTo>
                        <a:cubicBezTo>
                          <a:pt x="75" y="77"/>
                          <a:pt x="70" y="70"/>
                          <a:pt x="72" y="64"/>
                        </a:cubicBezTo>
                        <a:cubicBezTo>
                          <a:pt x="75" y="55"/>
                          <a:pt x="96" y="36"/>
                          <a:pt x="95" y="26"/>
                        </a:cubicBezTo>
                        <a:close/>
                      </a:path>
                    </a:pathLst>
                  </a:custGeom>
                  <a:solidFill>
                    <a:srgbClr val="012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F3D09786-5B97-EF6A-417F-E58D56CC9DBC}"/>
                      </a:ext>
                    </a:extLst>
                  </p:cNvPr>
                  <p:cNvSpPr/>
                  <p:nvPr/>
                </p:nvSpPr>
                <p:spPr bwMode="auto">
                  <a:xfrm>
                    <a:off x="-825695" y="2442603"/>
                    <a:ext cx="271463" cy="185738"/>
                  </a:xfrm>
                  <a:custGeom>
                    <a:avLst/>
                    <a:gdLst>
                      <a:gd name="T0" fmla="*/ 44 w 72"/>
                      <a:gd name="T1" fmla="*/ 4 h 49"/>
                      <a:gd name="T2" fmla="*/ 22 w 72"/>
                      <a:gd name="T3" fmla="*/ 43 h 49"/>
                      <a:gd name="T4" fmla="*/ 64 w 72"/>
                      <a:gd name="T5" fmla="*/ 27 h 49"/>
                      <a:gd name="T6" fmla="*/ 44 w 72"/>
                      <a:gd name="T7" fmla="*/ 4 h 49"/>
                    </a:gdLst>
                    <a:ahLst/>
                    <a:cxnLst>
                      <a:cxn ang="0">
                        <a:pos x="T0" y="T1"/>
                      </a:cxn>
                      <a:cxn ang="0">
                        <a:pos x="T2" y="T3"/>
                      </a:cxn>
                      <a:cxn ang="0">
                        <a:pos x="T4" y="T5"/>
                      </a:cxn>
                      <a:cxn ang="0">
                        <a:pos x="T6" y="T7"/>
                      </a:cxn>
                    </a:cxnLst>
                    <a:rect l="0" t="0" r="r" b="b"/>
                    <a:pathLst>
                      <a:path w="72" h="49">
                        <a:moveTo>
                          <a:pt x="44" y="4"/>
                        </a:moveTo>
                        <a:cubicBezTo>
                          <a:pt x="0" y="0"/>
                          <a:pt x="5" y="35"/>
                          <a:pt x="22" y="43"/>
                        </a:cubicBezTo>
                        <a:cubicBezTo>
                          <a:pt x="35" y="49"/>
                          <a:pt x="56" y="47"/>
                          <a:pt x="64" y="27"/>
                        </a:cubicBezTo>
                        <a:cubicBezTo>
                          <a:pt x="72" y="7"/>
                          <a:pt x="44" y="4"/>
                          <a:pt x="44" y="4"/>
                        </a:cubicBez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45">
                    <a:extLst>
                      <a:ext uri="{FF2B5EF4-FFF2-40B4-BE49-F238E27FC236}">
                        <a16:creationId xmlns:a16="http://schemas.microsoft.com/office/drawing/2014/main" id="{C5A8A27B-B6DF-6A59-1E46-71376636437B}"/>
                      </a:ext>
                    </a:extLst>
                  </p:cNvPr>
                  <p:cNvSpPr/>
                  <p:nvPr/>
                </p:nvSpPr>
                <p:spPr bwMode="auto">
                  <a:xfrm>
                    <a:off x="-746320" y="2499753"/>
                    <a:ext cx="109538" cy="52388"/>
                  </a:xfrm>
                  <a:custGeom>
                    <a:avLst/>
                    <a:gdLst>
                      <a:gd name="T0" fmla="*/ 27 w 29"/>
                      <a:gd name="T1" fmla="*/ 4 h 14"/>
                      <a:gd name="T2" fmla="*/ 2 w 29"/>
                      <a:gd name="T3" fmla="*/ 9 h 14"/>
                      <a:gd name="T4" fmla="*/ 5 w 29"/>
                      <a:gd name="T5" fmla="*/ 12 h 14"/>
                      <a:gd name="T6" fmla="*/ 25 w 29"/>
                      <a:gd name="T7" fmla="*/ 8 h 14"/>
                      <a:gd name="T8" fmla="*/ 27 w 29"/>
                      <a:gd name="T9" fmla="*/ 4 h 14"/>
                    </a:gdLst>
                    <a:ahLst/>
                    <a:cxnLst>
                      <a:cxn ang="0">
                        <a:pos x="T0" y="T1"/>
                      </a:cxn>
                      <a:cxn ang="0">
                        <a:pos x="T2" y="T3"/>
                      </a:cxn>
                      <a:cxn ang="0">
                        <a:pos x="T4" y="T5"/>
                      </a:cxn>
                      <a:cxn ang="0">
                        <a:pos x="T6" y="T7"/>
                      </a:cxn>
                      <a:cxn ang="0">
                        <a:pos x="T8" y="T9"/>
                      </a:cxn>
                    </a:cxnLst>
                    <a:rect l="0" t="0" r="r" b="b"/>
                    <a:pathLst>
                      <a:path w="29" h="14">
                        <a:moveTo>
                          <a:pt x="27" y="4"/>
                        </a:moveTo>
                        <a:cubicBezTo>
                          <a:pt x="18" y="0"/>
                          <a:pt x="8" y="2"/>
                          <a:pt x="2" y="9"/>
                        </a:cubicBezTo>
                        <a:cubicBezTo>
                          <a:pt x="0" y="11"/>
                          <a:pt x="3" y="14"/>
                          <a:pt x="5" y="12"/>
                        </a:cubicBezTo>
                        <a:cubicBezTo>
                          <a:pt x="9" y="6"/>
                          <a:pt x="18" y="4"/>
                          <a:pt x="25" y="8"/>
                        </a:cubicBezTo>
                        <a:cubicBezTo>
                          <a:pt x="27" y="8"/>
                          <a:pt x="29" y="5"/>
                          <a:pt x="27" y="4"/>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a:extLst>
                      <a:ext uri="{FF2B5EF4-FFF2-40B4-BE49-F238E27FC236}">
                        <a16:creationId xmlns:a16="http://schemas.microsoft.com/office/drawing/2014/main" id="{A5E4AA4A-EC54-C5CA-3FC0-B79C56121F36}"/>
                      </a:ext>
                    </a:extLst>
                  </p:cNvPr>
                  <p:cNvSpPr/>
                  <p:nvPr/>
                </p:nvSpPr>
                <p:spPr bwMode="auto">
                  <a:xfrm>
                    <a:off x="-535183" y="2360053"/>
                    <a:ext cx="87313" cy="101600"/>
                  </a:xfrm>
                  <a:custGeom>
                    <a:avLst/>
                    <a:gdLst>
                      <a:gd name="T0" fmla="*/ 22 w 23"/>
                      <a:gd name="T1" fmla="*/ 22 h 27"/>
                      <a:gd name="T2" fmla="*/ 5 w 23"/>
                      <a:gd name="T3" fmla="*/ 1 h 27"/>
                      <a:gd name="T4" fmla="*/ 2 w 23"/>
                      <a:gd name="T5" fmla="*/ 4 h 27"/>
                      <a:gd name="T6" fmla="*/ 18 w 23"/>
                      <a:gd name="T7" fmla="*/ 24 h 27"/>
                      <a:gd name="T8" fmla="*/ 22 w 23"/>
                      <a:gd name="T9" fmla="*/ 22 h 27"/>
                    </a:gdLst>
                    <a:ahLst/>
                    <a:cxnLst>
                      <a:cxn ang="0">
                        <a:pos x="T0" y="T1"/>
                      </a:cxn>
                      <a:cxn ang="0">
                        <a:pos x="T2" y="T3"/>
                      </a:cxn>
                      <a:cxn ang="0">
                        <a:pos x="T4" y="T5"/>
                      </a:cxn>
                      <a:cxn ang="0">
                        <a:pos x="T6" y="T7"/>
                      </a:cxn>
                      <a:cxn ang="0">
                        <a:pos x="T8" y="T9"/>
                      </a:cxn>
                    </a:cxnLst>
                    <a:rect l="0" t="0" r="r" b="b"/>
                    <a:pathLst>
                      <a:path w="23" h="27">
                        <a:moveTo>
                          <a:pt x="22" y="22"/>
                        </a:moveTo>
                        <a:cubicBezTo>
                          <a:pt x="17" y="15"/>
                          <a:pt x="12" y="7"/>
                          <a:pt x="5" y="1"/>
                        </a:cubicBezTo>
                        <a:cubicBezTo>
                          <a:pt x="3" y="0"/>
                          <a:pt x="0" y="3"/>
                          <a:pt x="2" y="4"/>
                        </a:cubicBezTo>
                        <a:cubicBezTo>
                          <a:pt x="9" y="10"/>
                          <a:pt x="14" y="17"/>
                          <a:pt x="18" y="24"/>
                        </a:cubicBezTo>
                        <a:cubicBezTo>
                          <a:pt x="20" y="27"/>
                          <a:pt x="23" y="25"/>
                          <a:pt x="22" y="2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a:extLst>
                      <a:ext uri="{FF2B5EF4-FFF2-40B4-BE49-F238E27FC236}">
                        <a16:creationId xmlns:a16="http://schemas.microsoft.com/office/drawing/2014/main" id="{562D21FA-1E28-C5CF-6612-DDD057698B32}"/>
                      </a:ext>
                    </a:extLst>
                  </p:cNvPr>
                  <p:cNvSpPr/>
                  <p:nvPr/>
                </p:nvSpPr>
                <p:spPr bwMode="auto">
                  <a:xfrm>
                    <a:off x="-1320995" y="2763278"/>
                    <a:ext cx="1152525" cy="1192213"/>
                  </a:xfrm>
                  <a:custGeom>
                    <a:avLst/>
                    <a:gdLst>
                      <a:gd name="T0" fmla="*/ 173 w 305"/>
                      <a:gd name="T1" fmla="*/ 14 h 316"/>
                      <a:gd name="T2" fmla="*/ 63 w 305"/>
                      <a:gd name="T3" fmla="*/ 121 h 316"/>
                      <a:gd name="T4" fmla="*/ 0 w 305"/>
                      <a:gd name="T5" fmla="*/ 265 h 316"/>
                      <a:gd name="T6" fmla="*/ 259 w 305"/>
                      <a:gd name="T7" fmla="*/ 305 h 316"/>
                      <a:gd name="T8" fmla="*/ 173 w 305"/>
                      <a:gd name="T9" fmla="*/ 14 h 316"/>
                    </a:gdLst>
                    <a:ahLst/>
                    <a:cxnLst>
                      <a:cxn ang="0">
                        <a:pos x="T0" y="T1"/>
                      </a:cxn>
                      <a:cxn ang="0">
                        <a:pos x="T2" y="T3"/>
                      </a:cxn>
                      <a:cxn ang="0">
                        <a:pos x="T4" y="T5"/>
                      </a:cxn>
                      <a:cxn ang="0">
                        <a:pos x="T6" y="T7"/>
                      </a:cxn>
                      <a:cxn ang="0">
                        <a:pos x="T8" y="T9"/>
                      </a:cxn>
                    </a:cxnLst>
                    <a:rect l="0" t="0" r="r" b="b"/>
                    <a:pathLst>
                      <a:path w="305" h="316">
                        <a:moveTo>
                          <a:pt x="173" y="14"/>
                        </a:moveTo>
                        <a:cubicBezTo>
                          <a:pt x="110" y="0"/>
                          <a:pt x="85" y="30"/>
                          <a:pt x="63" y="121"/>
                        </a:cubicBezTo>
                        <a:cubicBezTo>
                          <a:pt x="40" y="212"/>
                          <a:pt x="0" y="265"/>
                          <a:pt x="0" y="265"/>
                        </a:cubicBezTo>
                        <a:cubicBezTo>
                          <a:pt x="0" y="265"/>
                          <a:pt x="182" y="316"/>
                          <a:pt x="259" y="305"/>
                        </a:cubicBezTo>
                        <a:cubicBezTo>
                          <a:pt x="259" y="305"/>
                          <a:pt x="305" y="42"/>
                          <a:pt x="173" y="14"/>
                        </a:cubicBezTo>
                        <a:close/>
                      </a:path>
                    </a:pathLst>
                  </a:custGeom>
                  <a:solidFill>
                    <a:srgbClr val="FF8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9" name="任意多边形: 形状 48">
                    <a:extLst>
                      <a:ext uri="{FF2B5EF4-FFF2-40B4-BE49-F238E27FC236}">
                        <a16:creationId xmlns:a16="http://schemas.microsoft.com/office/drawing/2014/main" id="{5B5F109B-F96F-BEE0-5F7C-611DFD0A47EE}"/>
                      </a:ext>
                    </a:extLst>
                  </p:cNvPr>
                  <p:cNvSpPr/>
                  <p:nvPr/>
                </p:nvSpPr>
                <p:spPr bwMode="auto">
                  <a:xfrm>
                    <a:off x="-855858" y="2737878"/>
                    <a:ext cx="342900" cy="180975"/>
                  </a:xfrm>
                  <a:custGeom>
                    <a:avLst/>
                    <a:gdLst>
                      <a:gd name="T0" fmla="*/ 0 w 216"/>
                      <a:gd name="T1" fmla="*/ 73 h 114"/>
                      <a:gd name="T2" fmla="*/ 14 w 216"/>
                      <a:gd name="T3" fmla="*/ 0 h 114"/>
                      <a:gd name="T4" fmla="*/ 216 w 216"/>
                      <a:gd name="T5" fmla="*/ 21 h 114"/>
                      <a:gd name="T6" fmla="*/ 192 w 216"/>
                      <a:gd name="T7" fmla="*/ 114 h 114"/>
                      <a:gd name="T8" fmla="*/ 0 w 216"/>
                      <a:gd name="T9" fmla="*/ 73 h 114"/>
                    </a:gdLst>
                    <a:ahLst/>
                    <a:cxnLst>
                      <a:cxn ang="0">
                        <a:pos x="T0" y="T1"/>
                      </a:cxn>
                      <a:cxn ang="0">
                        <a:pos x="T2" y="T3"/>
                      </a:cxn>
                      <a:cxn ang="0">
                        <a:pos x="T4" y="T5"/>
                      </a:cxn>
                      <a:cxn ang="0">
                        <a:pos x="T6" y="T7"/>
                      </a:cxn>
                      <a:cxn ang="0">
                        <a:pos x="T8" y="T9"/>
                      </a:cxn>
                    </a:cxnLst>
                    <a:rect l="0" t="0" r="r" b="b"/>
                    <a:pathLst>
                      <a:path w="216" h="114">
                        <a:moveTo>
                          <a:pt x="0" y="73"/>
                        </a:moveTo>
                        <a:lnTo>
                          <a:pt x="14" y="0"/>
                        </a:lnTo>
                        <a:lnTo>
                          <a:pt x="216" y="21"/>
                        </a:lnTo>
                        <a:lnTo>
                          <a:pt x="192" y="114"/>
                        </a:lnTo>
                        <a:lnTo>
                          <a:pt x="0" y="73"/>
                        </a:lnTo>
                        <a:close/>
                      </a:path>
                    </a:pathLst>
                  </a:custGeom>
                  <a:solidFill>
                    <a:srgbClr val="FF8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a:extLst>
                      <a:ext uri="{FF2B5EF4-FFF2-40B4-BE49-F238E27FC236}">
                        <a16:creationId xmlns:a16="http://schemas.microsoft.com/office/drawing/2014/main" id="{AFBB653E-D8E5-36FD-CFF3-7AA5B1AB7A4D}"/>
                      </a:ext>
                    </a:extLst>
                  </p:cNvPr>
                  <p:cNvSpPr/>
                  <p:nvPr/>
                </p:nvSpPr>
                <p:spPr bwMode="auto">
                  <a:xfrm>
                    <a:off x="261742" y="2288615"/>
                    <a:ext cx="328613" cy="696913"/>
                  </a:xfrm>
                  <a:custGeom>
                    <a:avLst/>
                    <a:gdLst>
                      <a:gd name="T0" fmla="*/ 0 w 87"/>
                      <a:gd name="T1" fmla="*/ 114 h 185"/>
                      <a:gd name="T2" fmla="*/ 30 w 87"/>
                      <a:gd name="T3" fmla="*/ 32 h 185"/>
                      <a:gd name="T4" fmla="*/ 57 w 87"/>
                      <a:gd name="T5" fmla="*/ 10 h 185"/>
                      <a:gd name="T6" fmla="*/ 49 w 87"/>
                      <a:gd name="T7" fmla="*/ 47 h 185"/>
                      <a:gd name="T8" fmla="*/ 67 w 87"/>
                      <a:gd name="T9" fmla="*/ 63 h 185"/>
                      <a:gd name="T10" fmla="*/ 84 w 87"/>
                      <a:gd name="T11" fmla="*/ 87 h 185"/>
                      <a:gd name="T12" fmla="*/ 76 w 87"/>
                      <a:gd name="T13" fmla="*/ 107 h 185"/>
                      <a:gd name="T14" fmla="*/ 69 w 87"/>
                      <a:gd name="T15" fmla="*/ 152 h 185"/>
                      <a:gd name="T16" fmla="*/ 54 w 87"/>
                      <a:gd name="T17" fmla="*/ 185 h 185"/>
                      <a:gd name="T18" fmla="*/ 0 w 87"/>
                      <a:gd name="T19" fmla="*/ 11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85">
                        <a:moveTo>
                          <a:pt x="0" y="114"/>
                        </a:moveTo>
                        <a:cubicBezTo>
                          <a:pt x="11" y="94"/>
                          <a:pt x="17" y="61"/>
                          <a:pt x="30" y="32"/>
                        </a:cubicBezTo>
                        <a:cubicBezTo>
                          <a:pt x="42" y="7"/>
                          <a:pt x="52" y="0"/>
                          <a:pt x="57" y="10"/>
                        </a:cubicBezTo>
                        <a:cubicBezTo>
                          <a:pt x="61" y="17"/>
                          <a:pt x="54" y="24"/>
                          <a:pt x="49" y="47"/>
                        </a:cubicBezTo>
                        <a:cubicBezTo>
                          <a:pt x="49" y="47"/>
                          <a:pt x="66" y="51"/>
                          <a:pt x="67" y="63"/>
                        </a:cubicBezTo>
                        <a:cubicBezTo>
                          <a:pt x="67" y="63"/>
                          <a:pt x="82" y="66"/>
                          <a:pt x="84" y="87"/>
                        </a:cubicBezTo>
                        <a:cubicBezTo>
                          <a:pt x="84" y="97"/>
                          <a:pt x="87" y="109"/>
                          <a:pt x="76" y="107"/>
                        </a:cubicBezTo>
                        <a:cubicBezTo>
                          <a:pt x="73" y="118"/>
                          <a:pt x="71" y="138"/>
                          <a:pt x="69" y="152"/>
                        </a:cubicBezTo>
                        <a:cubicBezTo>
                          <a:pt x="66" y="177"/>
                          <a:pt x="54" y="185"/>
                          <a:pt x="54" y="185"/>
                        </a:cubicBezTo>
                        <a:lnTo>
                          <a:pt x="0" y="114"/>
                        </a:ln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a:extLst>
                      <a:ext uri="{FF2B5EF4-FFF2-40B4-BE49-F238E27FC236}">
                        <a16:creationId xmlns:a16="http://schemas.microsoft.com/office/drawing/2014/main" id="{AB0FD0DE-B4FB-2262-1B1C-1CC047268508}"/>
                      </a:ext>
                    </a:extLst>
                  </p:cNvPr>
                  <p:cNvSpPr/>
                  <p:nvPr/>
                </p:nvSpPr>
                <p:spPr bwMode="auto">
                  <a:xfrm>
                    <a:off x="-712983" y="2707715"/>
                    <a:ext cx="1227138" cy="776288"/>
                  </a:xfrm>
                  <a:custGeom>
                    <a:avLst/>
                    <a:gdLst>
                      <a:gd name="T0" fmla="*/ 259 w 325"/>
                      <a:gd name="T1" fmla="*/ 0 h 206"/>
                      <a:gd name="T2" fmla="*/ 199 w 325"/>
                      <a:gd name="T3" fmla="*/ 65 h 206"/>
                      <a:gd name="T4" fmla="*/ 14 w 325"/>
                      <a:gd name="T5" fmla="*/ 36 h 206"/>
                      <a:gd name="T6" fmla="*/ 0 w 325"/>
                      <a:gd name="T7" fmla="*/ 152 h 206"/>
                      <a:gd name="T8" fmla="*/ 178 w 325"/>
                      <a:gd name="T9" fmla="*/ 198 h 206"/>
                      <a:gd name="T10" fmla="*/ 325 w 325"/>
                      <a:gd name="T11" fmla="*/ 65 h 206"/>
                      <a:gd name="T12" fmla="*/ 259 w 325"/>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325" h="206">
                        <a:moveTo>
                          <a:pt x="259" y="0"/>
                        </a:moveTo>
                        <a:cubicBezTo>
                          <a:pt x="238" y="43"/>
                          <a:pt x="224" y="58"/>
                          <a:pt x="199" y="65"/>
                        </a:cubicBezTo>
                        <a:cubicBezTo>
                          <a:pt x="161" y="77"/>
                          <a:pt x="70" y="27"/>
                          <a:pt x="14" y="36"/>
                        </a:cubicBezTo>
                        <a:cubicBezTo>
                          <a:pt x="0" y="152"/>
                          <a:pt x="0" y="152"/>
                          <a:pt x="0" y="152"/>
                        </a:cubicBezTo>
                        <a:cubicBezTo>
                          <a:pt x="0" y="152"/>
                          <a:pt x="82" y="206"/>
                          <a:pt x="178" y="198"/>
                        </a:cubicBezTo>
                        <a:cubicBezTo>
                          <a:pt x="260" y="191"/>
                          <a:pt x="315" y="107"/>
                          <a:pt x="325" y="65"/>
                        </a:cubicBezTo>
                        <a:cubicBezTo>
                          <a:pt x="315" y="38"/>
                          <a:pt x="282" y="16"/>
                          <a:pt x="259" y="0"/>
                        </a:cubicBezTo>
                        <a:close/>
                      </a:path>
                    </a:pathLst>
                  </a:custGeom>
                  <a:solidFill>
                    <a:srgbClr val="FF8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a:extLst>
                      <a:ext uri="{FF2B5EF4-FFF2-40B4-BE49-F238E27FC236}">
                        <a16:creationId xmlns:a16="http://schemas.microsoft.com/office/drawing/2014/main" id="{490DF42C-A146-2908-25A4-192277CA0E36}"/>
                      </a:ext>
                    </a:extLst>
                  </p:cNvPr>
                  <p:cNvSpPr/>
                  <p:nvPr/>
                </p:nvSpPr>
                <p:spPr bwMode="auto">
                  <a:xfrm>
                    <a:off x="420492" y="2469590"/>
                    <a:ext cx="33338" cy="52388"/>
                  </a:xfrm>
                  <a:custGeom>
                    <a:avLst/>
                    <a:gdLst>
                      <a:gd name="T0" fmla="*/ 4 w 9"/>
                      <a:gd name="T1" fmla="*/ 3 h 14"/>
                      <a:gd name="T2" fmla="*/ 1 w 9"/>
                      <a:gd name="T3" fmla="*/ 11 h 14"/>
                      <a:gd name="T4" fmla="*/ 5 w 9"/>
                      <a:gd name="T5" fmla="*/ 12 h 14"/>
                      <a:gd name="T6" fmla="*/ 8 w 9"/>
                      <a:gd name="T7" fmla="*/ 4 h 14"/>
                      <a:gd name="T8" fmla="*/ 4 w 9"/>
                      <a:gd name="T9" fmla="*/ 3 h 14"/>
                    </a:gdLst>
                    <a:ahLst/>
                    <a:cxnLst>
                      <a:cxn ang="0">
                        <a:pos x="T0" y="T1"/>
                      </a:cxn>
                      <a:cxn ang="0">
                        <a:pos x="T2" y="T3"/>
                      </a:cxn>
                      <a:cxn ang="0">
                        <a:pos x="T4" y="T5"/>
                      </a:cxn>
                      <a:cxn ang="0">
                        <a:pos x="T6" y="T7"/>
                      </a:cxn>
                      <a:cxn ang="0">
                        <a:pos x="T8" y="T9"/>
                      </a:cxn>
                    </a:cxnLst>
                    <a:rect l="0" t="0" r="r" b="b"/>
                    <a:pathLst>
                      <a:path w="9" h="14">
                        <a:moveTo>
                          <a:pt x="4" y="3"/>
                        </a:moveTo>
                        <a:cubicBezTo>
                          <a:pt x="1" y="11"/>
                          <a:pt x="1" y="11"/>
                          <a:pt x="1" y="11"/>
                        </a:cubicBezTo>
                        <a:cubicBezTo>
                          <a:pt x="0" y="13"/>
                          <a:pt x="4" y="14"/>
                          <a:pt x="5" y="12"/>
                        </a:cubicBezTo>
                        <a:cubicBezTo>
                          <a:pt x="6" y="9"/>
                          <a:pt x="7" y="7"/>
                          <a:pt x="8" y="4"/>
                        </a:cubicBezTo>
                        <a:cubicBezTo>
                          <a:pt x="9" y="2"/>
                          <a:pt x="5" y="0"/>
                          <a:pt x="4"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a:extLst>
                      <a:ext uri="{FF2B5EF4-FFF2-40B4-BE49-F238E27FC236}">
                        <a16:creationId xmlns:a16="http://schemas.microsoft.com/office/drawing/2014/main" id="{16550892-D2CA-28B5-00D8-FF9387128EA2}"/>
                      </a:ext>
                    </a:extLst>
                  </p:cNvPr>
                  <p:cNvSpPr/>
                  <p:nvPr/>
                </p:nvSpPr>
                <p:spPr bwMode="auto">
                  <a:xfrm>
                    <a:off x="541142" y="2612465"/>
                    <a:ext cx="25400" cy="60325"/>
                  </a:xfrm>
                  <a:custGeom>
                    <a:avLst/>
                    <a:gdLst>
                      <a:gd name="T0" fmla="*/ 6 w 7"/>
                      <a:gd name="T1" fmla="*/ 2 h 16"/>
                      <a:gd name="T2" fmla="*/ 2 w 7"/>
                      <a:gd name="T3" fmla="*/ 3 h 16"/>
                      <a:gd name="T4" fmla="*/ 1 w 7"/>
                      <a:gd name="T5" fmla="*/ 13 h 16"/>
                      <a:gd name="T6" fmla="*/ 5 w 7"/>
                      <a:gd name="T7" fmla="*/ 14 h 16"/>
                      <a:gd name="T8" fmla="*/ 6 w 7"/>
                      <a:gd name="T9" fmla="*/ 2 h 16"/>
                    </a:gdLst>
                    <a:ahLst/>
                    <a:cxnLst>
                      <a:cxn ang="0">
                        <a:pos x="T0" y="T1"/>
                      </a:cxn>
                      <a:cxn ang="0">
                        <a:pos x="T2" y="T3"/>
                      </a:cxn>
                      <a:cxn ang="0">
                        <a:pos x="T4" y="T5"/>
                      </a:cxn>
                      <a:cxn ang="0">
                        <a:pos x="T6" y="T7"/>
                      </a:cxn>
                      <a:cxn ang="0">
                        <a:pos x="T8" y="T9"/>
                      </a:cxn>
                    </a:cxnLst>
                    <a:rect l="0" t="0" r="r" b="b"/>
                    <a:pathLst>
                      <a:path w="7" h="16">
                        <a:moveTo>
                          <a:pt x="6" y="2"/>
                        </a:moveTo>
                        <a:cubicBezTo>
                          <a:pt x="6" y="0"/>
                          <a:pt x="2" y="0"/>
                          <a:pt x="2" y="3"/>
                        </a:cubicBezTo>
                        <a:cubicBezTo>
                          <a:pt x="3" y="6"/>
                          <a:pt x="2" y="10"/>
                          <a:pt x="1" y="13"/>
                        </a:cubicBezTo>
                        <a:cubicBezTo>
                          <a:pt x="0" y="15"/>
                          <a:pt x="4" y="16"/>
                          <a:pt x="5" y="14"/>
                        </a:cubicBezTo>
                        <a:cubicBezTo>
                          <a:pt x="7" y="10"/>
                          <a:pt x="7" y="6"/>
                          <a:pt x="6"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A868B4BB-3F29-5B8A-62B2-555B54D51FB6}"/>
                      </a:ext>
                    </a:extLst>
                  </p:cNvPr>
                  <p:cNvSpPr/>
                  <p:nvPr/>
                </p:nvSpPr>
                <p:spPr bwMode="auto">
                  <a:xfrm>
                    <a:off x="495105" y="2526740"/>
                    <a:ext cx="30163" cy="41275"/>
                  </a:xfrm>
                  <a:custGeom>
                    <a:avLst/>
                    <a:gdLst>
                      <a:gd name="T0" fmla="*/ 3 w 8"/>
                      <a:gd name="T1" fmla="*/ 3 h 11"/>
                      <a:gd name="T2" fmla="*/ 1 w 8"/>
                      <a:gd name="T3" fmla="*/ 8 h 11"/>
                      <a:gd name="T4" fmla="*/ 5 w 8"/>
                      <a:gd name="T5" fmla="*/ 9 h 11"/>
                      <a:gd name="T6" fmla="*/ 7 w 8"/>
                      <a:gd name="T7" fmla="*/ 4 h 11"/>
                      <a:gd name="T8" fmla="*/ 3 w 8"/>
                      <a:gd name="T9" fmla="*/ 3 h 11"/>
                    </a:gdLst>
                    <a:ahLst/>
                    <a:cxnLst>
                      <a:cxn ang="0">
                        <a:pos x="T0" y="T1"/>
                      </a:cxn>
                      <a:cxn ang="0">
                        <a:pos x="T2" y="T3"/>
                      </a:cxn>
                      <a:cxn ang="0">
                        <a:pos x="T4" y="T5"/>
                      </a:cxn>
                      <a:cxn ang="0">
                        <a:pos x="T6" y="T7"/>
                      </a:cxn>
                      <a:cxn ang="0">
                        <a:pos x="T8" y="T9"/>
                      </a:cxn>
                    </a:cxnLst>
                    <a:rect l="0" t="0" r="r" b="b"/>
                    <a:pathLst>
                      <a:path w="8" h="11">
                        <a:moveTo>
                          <a:pt x="3" y="3"/>
                        </a:moveTo>
                        <a:cubicBezTo>
                          <a:pt x="2" y="4"/>
                          <a:pt x="2" y="6"/>
                          <a:pt x="1" y="8"/>
                        </a:cubicBezTo>
                        <a:cubicBezTo>
                          <a:pt x="0" y="10"/>
                          <a:pt x="4" y="11"/>
                          <a:pt x="5" y="9"/>
                        </a:cubicBezTo>
                        <a:cubicBezTo>
                          <a:pt x="6" y="7"/>
                          <a:pt x="6" y="5"/>
                          <a:pt x="7" y="4"/>
                        </a:cubicBezTo>
                        <a:cubicBezTo>
                          <a:pt x="8" y="1"/>
                          <a:pt x="4" y="0"/>
                          <a:pt x="3" y="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a:extLst>
                      <a:ext uri="{FF2B5EF4-FFF2-40B4-BE49-F238E27FC236}">
                        <a16:creationId xmlns:a16="http://schemas.microsoft.com/office/drawing/2014/main" id="{B304504B-EA08-6215-CBB6-38FF639738F1}"/>
                      </a:ext>
                    </a:extLst>
                  </p:cNvPr>
                  <p:cNvSpPr/>
                  <p:nvPr/>
                </p:nvSpPr>
                <p:spPr bwMode="auto">
                  <a:xfrm>
                    <a:off x="256980" y="2401328"/>
                    <a:ext cx="133350" cy="290513"/>
                  </a:xfrm>
                  <a:custGeom>
                    <a:avLst/>
                    <a:gdLst>
                      <a:gd name="T0" fmla="*/ 5 w 35"/>
                      <a:gd name="T1" fmla="*/ 77 h 77"/>
                      <a:gd name="T2" fmla="*/ 17 w 35"/>
                      <a:gd name="T3" fmla="*/ 14 h 77"/>
                      <a:gd name="T4" fmla="*/ 35 w 35"/>
                      <a:gd name="T5" fmla="*/ 21 h 77"/>
                      <a:gd name="T6" fmla="*/ 5 w 35"/>
                      <a:gd name="T7" fmla="*/ 77 h 77"/>
                    </a:gdLst>
                    <a:ahLst/>
                    <a:cxnLst>
                      <a:cxn ang="0">
                        <a:pos x="T0" y="T1"/>
                      </a:cxn>
                      <a:cxn ang="0">
                        <a:pos x="T2" y="T3"/>
                      </a:cxn>
                      <a:cxn ang="0">
                        <a:pos x="T4" y="T5"/>
                      </a:cxn>
                      <a:cxn ang="0">
                        <a:pos x="T6" y="T7"/>
                      </a:cxn>
                    </a:cxnLst>
                    <a:rect l="0" t="0" r="r" b="b"/>
                    <a:pathLst>
                      <a:path w="35" h="77">
                        <a:moveTo>
                          <a:pt x="5" y="77"/>
                        </a:moveTo>
                        <a:cubicBezTo>
                          <a:pt x="0" y="43"/>
                          <a:pt x="6" y="28"/>
                          <a:pt x="17" y="14"/>
                        </a:cubicBezTo>
                        <a:cubicBezTo>
                          <a:pt x="28" y="0"/>
                          <a:pt x="35" y="21"/>
                          <a:pt x="35" y="21"/>
                        </a:cubicBezTo>
                        <a:lnTo>
                          <a:pt x="5" y="77"/>
                        </a:lnTo>
                        <a:close/>
                      </a:path>
                    </a:pathLst>
                  </a:custGeom>
                  <a:solidFill>
                    <a:srgbClr val="FC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a:extLst>
                      <a:ext uri="{FF2B5EF4-FFF2-40B4-BE49-F238E27FC236}">
                        <a16:creationId xmlns:a16="http://schemas.microsoft.com/office/drawing/2014/main" id="{A96A758A-3C72-CA5A-010C-6F0E6A97ADE3}"/>
                      </a:ext>
                    </a:extLst>
                  </p:cNvPr>
                  <p:cNvSpPr/>
                  <p:nvPr/>
                </p:nvSpPr>
                <p:spPr bwMode="auto">
                  <a:xfrm>
                    <a:off x="314130" y="2453715"/>
                    <a:ext cx="52388" cy="133350"/>
                  </a:xfrm>
                  <a:custGeom>
                    <a:avLst/>
                    <a:gdLst>
                      <a:gd name="T0" fmla="*/ 10 w 14"/>
                      <a:gd name="T1" fmla="*/ 2 h 35"/>
                      <a:gd name="T2" fmla="*/ 0 w 14"/>
                      <a:gd name="T3" fmla="*/ 32 h 35"/>
                      <a:gd name="T4" fmla="*/ 4 w 14"/>
                      <a:gd name="T5" fmla="*/ 33 h 35"/>
                      <a:gd name="T6" fmla="*/ 14 w 14"/>
                      <a:gd name="T7" fmla="*/ 4 h 35"/>
                      <a:gd name="T8" fmla="*/ 10 w 14"/>
                      <a:gd name="T9" fmla="*/ 2 h 35"/>
                    </a:gdLst>
                    <a:ahLst/>
                    <a:cxnLst>
                      <a:cxn ang="0">
                        <a:pos x="T0" y="T1"/>
                      </a:cxn>
                      <a:cxn ang="0">
                        <a:pos x="T2" y="T3"/>
                      </a:cxn>
                      <a:cxn ang="0">
                        <a:pos x="T4" y="T5"/>
                      </a:cxn>
                      <a:cxn ang="0">
                        <a:pos x="T6" y="T7"/>
                      </a:cxn>
                      <a:cxn ang="0">
                        <a:pos x="T8" y="T9"/>
                      </a:cxn>
                    </a:cxnLst>
                    <a:rect l="0" t="0" r="r" b="b"/>
                    <a:pathLst>
                      <a:path w="14" h="35">
                        <a:moveTo>
                          <a:pt x="10" y="2"/>
                        </a:moveTo>
                        <a:cubicBezTo>
                          <a:pt x="5" y="12"/>
                          <a:pt x="2" y="21"/>
                          <a:pt x="0" y="32"/>
                        </a:cubicBezTo>
                        <a:cubicBezTo>
                          <a:pt x="0" y="34"/>
                          <a:pt x="4" y="35"/>
                          <a:pt x="4" y="33"/>
                        </a:cubicBezTo>
                        <a:cubicBezTo>
                          <a:pt x="6" y="23"/>
                          <a:pt x="9" y="14"/>
                          <a:pt x="14" y="4"/>
                        </a:cubicBezTo>
                        <a:cubicBezTo>
                          <a:pt x="14" y="2"/>
                          <a:pt x="11" y="0"/>
                          <a:pt x="10" y="2"/>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椭圆 24">
                  <a:extLst>
                    <a:ext uri="{FF2B5EF4-FFF2-40B4-BE49-F238E27FC236}">
                      <a16:creationId xmlns:a16="http://schemas.microsoft.com/office/drawing/2014/main" id="{2E7BCBA9-20C3-C29B-91D4-F41C6C20EA4D}"/>
                    </a:ext>
                  </a:extLst>
                </p:cNvPr>
                <p:cNvSpPr/>
                <p:nvPr/>
              </p:nvSpPr>
              <p:spPr>
                <a:xfrm>
                  <a:off x="2467878" y="1461553"/>
                  <a:ext cx="506759" cy="506759"/>
                </a:xfrm>
                <a:prstGeom prst="ellipse">
                  <a:avLst/>
                </a:prstGeom>
                <a:solidFill>
                  <a:srgbClr val="012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E6F006D-7174-9672-322F-2FF23C14E37F}"/>
                    </a:ext>
                  </a:extLst>
                </p:cNvPr>
                <p:cNvSpPr/>
                <p:nvPr/>
              </p:nvSpPr>
              <p:spPr>
                <a:xfrm>
                  <a:off x="2273699" y="1401747"/>
                  <a:ext cx="303633" cy="303633"/>
                </a:xfrm>
                <a:prstGeom prst="ellipse">
                  <a:avLst/>
                </a:prstGeom>
                <a:solidFill>
                  <a:srgbClr val="012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AD8EB03F-E0F3-ED71-13CC-212F18FA8289}"/>
                    </a:ext>
                  </a:extLst>
                </p:cNvPr>
                <p:cNvSpPr/>
                <p:nvPr/>
              </p:nvSpPr>
              <p:spPr bwMode="auto">
                <a:xfrm>
                  <a:off x="2659992" y="4541831"/>
                  <a:ext cx="348344" cy="268897"/>
                </a:xfrm>
                <a:custGeom>
                  <a:avLst/>
                  <a:gdLst>
                    <a:gd name="T0" fmla="*/ 45 w 48"/>
                    <a:gd name="T1" fmla="*/ 37 h 37"/>
                    <a:gd name="T2" fmla="*/ 42 w 48"/>
                    <a:gd name="T3" fmla="*/ 36 h 37"/>
                    <a:gd name="T4" fmla="*/ 32 w 48"/>
                    <a:gd name="T5" fmla="*/ 18 h 37"/>
                    <a:gd name="T6" fmla="*/ 2 w 48"/>
                    <a:gd name="T7" fmla="*/ 7 h 37"/>
                    <a:gd name="T8" fmla="*/ 0 w 48"/>
                    <a:gd name="T9" fmla="*/ 3 h 37"/>
                    <a:gd name="T10" fmla="*/ 4 w 48"/>
                    <a:gd name="T11" fmla="*/ 1 h 37"/>
                    <a:gd name="T12" fmla="*/ 36 w 48"/>
                    <a:gd name="T13" fmla="*/ 12 h 37"/>
                    <a:gd name="T14" fmla="*/ 47 w 48"/>
                    <a:gd name="T15" fmla="*/ 32 h 37"/>
                    <a:gd name="T16" fmla="*/ 46 w 48"/>
                    <a:gd name="T17" fmla="*/ 36 h 37"/>
                    <a:gd name="T18" fmla="*/ 45 w 48"/>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7">
                      <a:moveTo>
                        <a:pt x="45" y="37"/>
                      </a:moveTo>
                      <a:cubicBezTo>
                        <a:pt x="44" y="37"/>
                        <a:pt x="43" y="37"/>
                        <a:pt x="42" y="36"/>
                      </a:cubicBezTo>
                      <a:cubicBezTo>
                        <a:pt x="32" y="18"/>
                        <a:pt x="32" y="18"/>
                        <a:pt x="32" y="18"/>
                      </a:cubicBezTo>
                      <a:cubicBezTo>
                        <a:pt x="2" y="7"/>
                        <a:pt x="2" y="7"/>
                        <a:pt x="2" y="7"/>
                      </a:cubicBezTo>
                      <a:cubicBezTo>
                        <a:pt x="0" y="6"/>
                        <a:pt x="0" y="4"/>
                        <a:pt x="0" y="3"/>
                      </a:cubicBezTo>
                      <a:cubicBezTo>
                        <a:pt x="0" y="1"/>
                        <a:pt x="2" y="0"/>
                        <a:pt x="4" y="1"/>
                      </a:cubicBezTo>
                      <a:cubicBezTo>
                        <a:pt x="36" y="12"/>
                        <a:pt x="36" y="12"/>
                        <a:pt x="36" y="12"/>
                      </a:cubicBezTo>
                      <a:cubicBezTo>
                        <a:pt x="47" y="32"/>
                        <a:pt x="47" y="32"/>
                        <a:pt x="47" y="32"/>
                      </a:cubicBezTo>
                      <a:cubicBezTo>
                        <a:pt x="48" y="34"/>
                        <a:pt x="47" y="35"/>
                        <a:pt x="46" y="36"/>
                      </a:cubicBezTo>
                      <a:cubicBezTo>
                        <a:pt x="46" y="37"/>
                        <a:pt x="45" y="37"/>
                        <a:pt x="45" y="37"/>
                      </a:cubicBezTo>
                      <a:close/>
                    </a:path>
                  </a:pathLst>
                </a:custGeom>
                <a:solidFill>
                  <a:srgbClr val="0E5EB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a:extLst>
                    <a:ext uri="{FF2B5EF4-FFF2-40B4-BE49-F238E27FC236}">
                      <a16:creationId xmlns:a16="http://schemas.microsoft.com/office/drawing/2014/main" id="{87ABF8D8-09B8-EEC7-184C-017AE3DFB107}"/>
                    </a:ext>
                  </a:extLst>
                </p:cNvPr>
                <p:cNvSpPr/>
                <p:nvPr/>
              </p:nvSpPr>
              <p:spPr bwMode="auto">
                <a:xfrm>
                  <a:off x="3534055" y="3323734"/>
                  <a:ext cx="253620" cy="91670"/>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形状 28">
                  <a:extLst>
                    <a:ext uri="{FF2B5EF4-FFF2-40B4-BE49-F238E27FC236}">
                      <a16:creationId xmlns:a16="http://schemas.microsoft.com/office/drawing/2014/main" id="{BFB93F1B-1340-4B32-D83F-B4FDD3CF828F}"/>
                    </a:ext>
                  </a:extLst>
                </p:cNvPr>
                <p:cNvSpPr/>
                <p:nvPr/>
              </p:nvSpPr>
              <p:spPr bwMode="auto">
                <a:xfrm rot="5232107">
                  <a:off x="2556247" y="2880973"/>
                  <a:ext cx="253620" cy="91670"/>
                </a:xfrm>
                <a:custGeom>
                  <a:avLst/>
                  <a:gdLst>
                    <a:gd name="T0" fmla="*/ 32 w 35"/>
                    <a:gd name="T1" fmla="*/ 13 h 13"/>
                    <a:gd name="T2" fmla="*/ 31 w 35"/>
                    <a:gd name="T3" fmla="*/ 12 h 13"/>
                    <a:gd name="T4" fmla="*/ 3 w 35"/>
                    <a:gd name="T5" fmla="*/ 6 h 13"/>
                    <a:gd name="T6" fmla="*/ 3 w 35"/>
                    <a:gd name="T7" fmla="*/ 6 h 13"/>
                    <a:gd name="T8" fmla="*/ 0 w 35"/>
                    <a:gd name="T9" fmla="*/ 3 h 13"/>
                    <a:gd name="T10" fmla="*/ 3 w 35"/>
                    <a:gd name="T11" fmla="*/ 0 h 13"/>
                    <a:gd name="T12" fmla="*/ 33 w 35"/>
                    <a:gd name="T13" fmla="*/ 7 h 13"/>
                    <a:gd name="T14" fmla="*/ 35 w 35"/>
                    <a:gd name="T15" fmla="*/ 11 h 13"/>
                    <a:gd name="T16" fmla="*/ 32 w 35"/>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3">
                      <a:moveTo>
                        <a:pt x="32" y="13"/>
                      </a:moveTo>
                      <a:cubicBezTo>
                        <a:pt x="31" y="13"/>
                        <a:pt x="31" y="13"/>
                        <a:pt x="31" y="12"/>
                      </a:cubicBezTo>
                      <a:cubicBezTo>
                        <a:pt x="31" y="12"/>
                        <a:pt x="17" y="6"/>
                        <a:pt x="3" y="6"/>
                      </a:cubicBezTo>
                      <a:cubicBezTo>
                        <a:pt x="3" y="6"/>
                        <a:pt x="3" y="6"/>
                        <a:pt x="3" y="6"/>
                      </a:cubicBezTo>
                      <a:cubicBezTo>
                        <a:pt x="1" y="6"/>
                        <a:pt x="0" y="5"/>
                        <a:pt x="0" y="3"/>
                      </a:cubicBezTo>
                      <a:cubicBezTo>
                        <a:pt x="0" y="2"/>
                        <a:pt x="1" y="1"/>
                        <a:pt x="3" y="0"/>
                      </a:cubicBezTo>
                      <a:cubicBezTo>
                        <a:pt x="18" y="0"/>
                        <a:pt x="32" y="6"/>
                        <a:pt x="33" y="7"/>
                      </a:cubicBezTo>
                      <a:cubicBezTo>
                        <a:pt x="35" y="7"/>
                        <a:pt x="35" y="9"/>
                        <a:pt x="35" y="11"/>
                      </a:cubicBezTo>
                      <a:cubicBezTo>
                        <a:pt x="34" y="12"/>
                        <a:pt x="33" y="13"/>
                        <a:pt x="32" y="13"/>
                      </a:cubicBezTo>
                      <a:close/>
                    </a:path>
                  </a:pathLst>
                </a:custGeom>
                <a:solidFill>
                  <a:srgbClr val="030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 name="直接连接符 4">
              <a:extLst>
                <a:ext uri="{FF2B5EF4-FFF2-40B4-BE49-F238E27FC236}">
                  <a16:creationId xmlns:a16="http://schemas.microsoft.com/office/drawing/2014/main" id="{14152C90-9D2A-CD66-C279-15D5B7D5F486}"/>
                </a:ext>
              </a:extLst>
            </p:cNvPr>
            <p:cNvCxnSpPr>
              <a:cxnSpLocks/>
            </p:cNvCxnSpPr>
            <p:nvPr/>
          </p:nvCxnSpPr>
          <p:spPr>
            <a:xfrm>
              <a:off x="2192317" y="2120781"/>
              <a:ext cx="0" cy="3267836"/>
            </a:xfrm>
            <a:prstGeom prst="line">
              <a:avLst/>
            </a:prstGeom>
            <a:ln w="12700">
              <a:solidFill>
                <a:schemeClr val="tx1">
                  <a:lumMod val="50000"/>
                  <a:lumOff val="50000"/>
                  <a:alpha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0493A56-323A-CEA9-A442-CBE08CF7F6C8}"/>
                </a:ext>
              </a:extLst>
            </p:cNvPr>
            <p:cNvGrpSpPr/>
            <p:nvPr/>
          </p:nvGrpSpPr>
          <p:grpSpPr>
            <a:xfrm>
              <a:off x="1302895" y="1696479"/>
              <a:ext cx="4738053" cy="1256988"/>
              <a:chOff x="1300027" y="1696479"/>
              <a:chExt cx="4738053" cy="1256988"/>
            </a:xfrm>
          </p:grpSpPr>
          <p:sp>
            <p:nvSpPr>
              <p:cNvPr id="17" name="文本框 16">
                <a:extLst>
                  <a:ext uri="{FF2B5EF4-FFF2-40B4-BE49-F238E27FC236}">
                    <a16:creationId xmlns:a16="http://schemas.microsoft.com/office/drawing/2014/main" id="{8C1FADC6-1535-F814-FC1B-38058EDA7B88}"/>
                  </a:ext>
                </a:extLst>
              </p:cNvPr>
              <p:cNvSpPr txBox="1"/>
              <p:nvPr/>
            </p:nvSpPr>
            <p:spPr>
              <a:xfrm>
                <a:off x="2845115" y="1754609"/>
                <a:ext cx="3173279" cy="338554"/>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effectLst/>
                    <a:latin typeface="Segoe UI" panose="020B0502040204020203" pitchFamily="34" charset="0"/>
                    <a:ea typeface="等线" panose="02010600030101010101" pitchFamily="2" charset="-122"/>
                  </a:rPr>
                  <a:t>市场需求不断增加</a:t>
                </a:r>
                <a:endParaRPr kumimoji="1" lang="en-US" altLang="zh-CN" sz="1600" b="1" dirty="0">
                  <a:solidFill>
                    <a:schemeClr val="tx1"/>
                  </a:solidFill>
                  <a:latin typeface="Segoe UI" panose="020B0502040204020203" pitchFamily="34" charset="0"/>
                  <a:ea typeface="等线" panose="02010600030101010101" pitchFamily="2" charset="-122"/>
                </a:endParaRPr>
              </a:p>
            </p:txBody>
          </p:sp>
          <p:sp>
            <p:nvSpPr>
              <p:cNvPr id="18" name="文本框 17">
                <a:extLst>
                  <a:ext uri="{FF2B5EF4-FFF2-40B4-BE49-F238E27FC236}">
                    <a16:creationId xmlns:a16="http://schemas.microsoft.com/office/drawing/2014/main" id="{131FFA57-293A-3D99-3F2A-6D3C57FDE624}"/>
                  </a:ext>
                </a:extLst>
              </p:cNvPr>
              <p:cNvSpPr txBox="1"/>
              <p:nvPr/>
            </p:nvSpPr>
            <p:spPr>
              <a:xfrm>
                <a:off x="2864779" y="2037575"/>
                <a:ext cx="3173301" cy="915892"/>
              </a:xfrm>
              <a:prstGeom prst="rect">
                <a:avLst/>
              </a:prstGeom>
              <a:noFill/>
            </p:spPr>
            <p:txBody>
              <a:bodyPr wrap="square" rtlCol="0">
                <a:spAutoFit/>
              </a:bodyPr>
              <a:lstStyle/>
              <a:p>
                <a:pPr>
                  <a:lnSpc>
                    <a:spcPct val="130000"/>
                  </a:lnSpc>
                </a:pPr>
                <a:r>
                  <a:rPr kumimoji="1" lang="zh-CN" altLang="en-US" sz="1050" dirty="0">
                    <a:solidFill>
                      <a:schemeClr val="tx1"/>
                    </a:solidFill>
                    <a:latin typeface="Segoe UI" panose="020B0502040204020203" pitchFamily="34" charset="0"/>
                    <a:ea typeface="等线" panose="02010600030101010101" pitchFamily="2" charset="-122"/>
                  </a:rPr>
                  <a:t>随着当代年轻人对于健康生活理念不断加深，人们对于健康产品的需求不断增加，而中老年人由于新冠感染之后，对于血氧饱和度检测的需求也逐步提高。</a:t>
                </a:r>
                <a:endParaRPr kumimoji="1" lang="en-US" altLang="zh-CN" sz="1050" dirty="0">
                  <a:solidFill>
                    <a:schemeClr val="tx1"/>
                  </a:solidFill>
                  <a:latin typeface="Segoe UI" panose="020B0502040204020203" pitchFamily="34" charset="0"/>
                  <a:ea typeface="等线" panose="02010600030101010101" pitchFamily="2" charset="-122"/>
                </a:endParaRPr>
              </a:p>
            </p:txBody>
          </p:sp>
          <p:sp>
            <p:nvSpPr>
              <p:cNvPr id="19" name="椭圆 18">
                <a:extLst>
                  <a:ext uri="{FF2B5EF4-FFF2-40B4-BE49-F238E27FC236}">
                    <a16:creationId xmlns:a16="http://schemas.microsoft.com/office/drawing/2014/main" id="{BAA77ECE-FF86-1BAF-12A4-50CE1ACB19C5}"/>
                  </a:ext>
                </a:extLst>
              </p:cNvPr>
              <p:cNvSpPr/>
              <p:nvPr/>
            </p:nvSpPr>
            <p:spPr>
              <a:xfrm>
                <a:off x="2075524" y="1841296"/>
                <a:ext cx="233587" cy="233587"/>
              </a:xfrm>
              <a:prstGeom prst="ellipse">
                <a:avLst/>
              </a:prstGeom>
              <a:solidFill>
                <a:schemeClr val="accent1"/>
              </a:solidFill>
              <a:ln>
                <a:noFill/>
              </a:ln>
              <a:effectLst>
                <a:outerShdw blurRad="254000" dist="127000" algn="t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0" name="文本框 19">
                <a:extLst>
                  <a:ext uri="{FF2B5EF4-FFF2-40B4-BE49-F238E27FC236}">
                    <a16:creationId xmlns:a16="http://schemas.microsoft.com/office/drawing/2014/main" id="{0F87CC76-A44F-1E57-24CA-7F803D70674A}"/>
                  </a:ext>
                </a:extLst>
              </p:cNvPr>
              <p:cNvSpPr txBox="1"/>
              <p:nvPr/>
            </p:nvSpPr>
            <p:spPr>
              <a:xfrm>
                <a:off x="1300027" y="1696479"/>
                <a:ext cx="777332" cy="523220"/>
              </a:xfrm>
              <a:prstGeom prst="roundRect">
                <a:avLst>
                  <a:gd name="adj" fmla="val 0"/>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800" dirty="0">
                    <a:solidFill>
                      <a:schemeClr val="accent1"/>
                    </a:solidFill>
                    <a:latin typeface="Segoe UI" panose="020B0502040204020203" pitchFamily="34" charset="0"/>
                    <a:ea typeface="等线" panose="02010600030101010101" pitchFamily="2" charset="-122"/>
                  </a:rPr>
                  <a:t>01</a:t>
                </a:r>
              </a:p>
            </p:txBody>
          </p:sp>
        </p:grpSp>
        <p:grpSp>
          <p:nvGrpSpPr>
            <p:cNvPr id="7" name="组合 6">
              <a:extLst>
                <a:ext uri="{FF2B5EF4-FFF2-40B4-BE49-F238E27FC236}">
                  <a16:creationId xmlns:a16="http://schemas.microsoft.com/office/drawing/2014/main" id="{C6A19EBA-8B43-EB90-B562-FFBEDC8207C1}"/>
                </a:ext>
              </a:extLst>
            </p:cNvPr>
            <p:cNvGrpSpPr/>
            <p:nvPr/>
          </p:nvGrpSpPr>
          <p:grpSpPr>
            <a:xfrm>
              <a:off x="1302895" y="2994280"/>
              <a:ext cx="4716966" cy="1221010"/>
              <a:chOff x="1300027" y="1603996"/>
              <a:chExt cx="4716966" cy="1221010"/>
            </a:xfrm>
          </p:grpSpPr>
          <p:sp>
            <p:nvSpPr>
              <p:cNvPr id="13" name="文本框 12">
                <a:extLst>
                  <a:ext uri="{FF2B5EF4-FFF2-40B4-BE49-F238E27FC236}">
                    <a16:creationId xmlns:a16="http://schemas.microsoft.com/office/drawing/2014/main" id="{04334C67-1B29-41F8-7802-84B20BFC7480}"/>
                  </a:ext>
                </a:extLst>
              </p:cNvPr>
              <p:cNvSpPr txBox="1"/>
              <p:nvPr/>
            </p:nvSpPr>
            <p:spPr>
              <a:xfrm>
                <a:off x="2843714" y="1603996"/>
                <a:ext cx="3173279" cy="584775"/>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effectLst/>
                    <a:latin typeface="Segoe UI" panose="020B0502040204020203" pitchFamily="34" charset="0"/>
                    <a:ea typeface="等线" panose="02010600030101010101" pitchFamily="2" charset="-122"/>
                  </a:rPr>
                  <a:t>便捷式血氧饱和度检测产品更加受到欢迎</a:t>
                </a:r>
                <a:endParaRPr kumimoji="1" lang="en-US" altLang="zh-CN" sz="1600" b="1" dirty="0">
                  <a:solidFill>
                    <a:schemeClr val="tx1"/>
                  </a:solidFill>
                  <a:latin typeface="Segoe UI" panose="020B0502040204020203" pitchFamily="34" charset="0"/>
                  <a:ea typeface="等线" panose="02010600030101010101" pitchFamily="2" charset="-122"/>
                </a:endParaRPr>
              </a:p>
            </p:txBody>
          </p:sp>
          <p:sp>
            <p:nvSpPr>
              <p:cNvPr id="14" name="文本框 13">
                <a:extLst>
                  <a:ext uri="{FF2B5EF4-FFF2-40B4-BE49-F238E27FC236}">
                    <a16:creationId xmlns:a16="http://schemas.microsoft.com/office/drawing/2014/main" id="{23FAFF78-12C8-C9B8-92A3-D19E1DBADFF5}"/>
                  </a:ext>
                </a:extLst>
              </p:cNvPr>
              <p:cNvSpPr txBox="1"/>
              <p:nvPr/>
            </p:nvSpPr>
            <p:spPr>
              <a:xfrm>
                <a:off x="2840018" y="2119172"/>
                <a:ext cx="3173301" cy="705834"/>
              </a:xfrm>
              <a:prstGeom prst="rect">
                <a:avLst/>
              </a:prstGeom>
              <a:noFill/>
            </p:spPr>
            <p:txBody>
              <a:bodyPr wrap="square" rtlCol="0">
                <a:spAutoFit/>
              </a:bodyPr>
              <a:lstStyle/>
              <a:p>
                <a:pPr>
                  <a:lnSpc>
                    <a:spcPct val="130000"/>
                  </a:lnSpc>
                </a:pPr>
                <a:r>
                  <a:rPr kumimoji="1" lang="zh-CN" altLang="en-US" sz="1050" dirty="0">
                    <a:solidFill>
                      <a:schemeClr val="tx1"/>
                    </a:solidFill>
                    <a:latin typeface="Segoe UI" panose="020B0502040204020203" pitchFamily="34" charset="0"/>
                    <a:ea typeface="等线" panose="02010600030101010101" pitchFamily="2" charset="-122"/>
                  </a:rPr>
                  <a:t>伴随着科技的发展，便捷式产品越来越受到大众的欢迎，随着设备的技术进步以及便捷性的不断提高，预计市场将会初见高速增长。</a:t>
                </a:r>
              </a:p>
            </p:txBody>
          </p:sp>
          <p:sp>
            <p:nvSpPr>
              <p:cNvPr id="15" name="椭圆 14">
                <a:extLst>
                  <a:ext uri="{FF2B5EF4-FFF2-40B4-BE49-F238E27FC236}">
                    <a16:creationId xmlns:a16="http://schemas.microsoft.com/office/drawing/2014/main" id="{749A1193-8A0B-FEF2-8455-6D55C5F604AA}"/>
                  </a:ext>
                </a:extLst>
              </p:cNvPr>
              <p:cNvSpPr/>
              <p:nvPr/>
            </p:nvSpPr>
            <p:spPr>
              <a:xfrm>
                <a:off x="2075524" y="1841296"/>
                <a:ext cx="233587" cy="233587"/>
              </a:xfrm>
              <a:prstGeom prst="ellipse">
                <a:avLst/>
              </a:prstGeom>
              <a:solidFill>
                <a:schemeClr val="accent5"/>
              </a:solidFill>
              <a:ln>
                <a:noFill/>
              </a:ln>
              <a:effectLst>
                <a:outerShdw blurRad="254000" dist="127000" algn="tl" rotWithShape="0">
                  <a:schemeClr val="accent5">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C8C81DF-D52F-4A3D-233B-AAD4BB13E776}"/>
                  </a:ext>
                </a:extLst>
              </p:cNvPr>
              <p:cNvSpPr txBox="1"/>
              <p:nvPr/>
            </p:nvSpPr>
            <p:spPr>
              <a:xfrm>
                <a:off x="1300027" y="1696479"/>
                <a:ext cx="777332" cy="523220"/>
              </a:xfrm>
              <a:prstGeom prst="roundRect">
                <a:avLst>
                  <a:gd name="adj" fmla="val 0"/>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800" dirty="0">
                    <a:solidFill>
                      <a:schemeClr val="accent5"/>
                    </a:solidFill>
                    <a:latin typeface="Segoe UI" panose="020B0502040204020203" pitchFamily="34" charset="0"/>
                    <a:ea typeface="等线" panose="02010600030101010101" pitchFamily="2" charset="-122"/>
                  </a:rPr>
                  <a:t>02</a:t>
                </a:r>
              </a:p>
            </p:txBody>
          </p:sp>
        </p:grpSp>
        <p:grpSp>
          <p:nvGrpSpPr>
            <p:cNvPr id="8" name="组合 7">
              <a:extLst>
                <a:ext uri="{FF2B5EF4-FFF2-40B4-BE49-F238E27FC236}">
                  <a16:creationId xmlns:a16="http://schemas.microsoft.com/office/drawing/2014/main" id="{3E31FCEC-A8EA-C3F2-02E6-49C9471F4BB1}"/>
                </a:ext>
              </a:extLst>
            </p:cNvPr>
            <p:cNvGrpSpPr/>
            <p:nvPr/>
          </p:nvGrpSpPr>
          <p:grpSpPr>
            <a:xfrm>
              <a:off x="1301357" y="4369760"/>
              <a:ext cx="4720429" cy="1437367"/>
              <a:chOff x="1300027" y="1580509"/>
              <a:chExt cx="4720429" cy="1437367"/>
            </a:xfrm>
          </p:grpSpPr>
          <p:sp>
            <p:nvSpPr>
              <p:cNvPr id="9" name="文本框 8">
                <a:extLst>
                  <a:ext uri="{FF2B5EF4-FFF2-40B4-BE49-F238E27FC236}">
                    <a16:creationId xmlns:a16="http://schemas.microsoft.com/office/drawing/2014/main" id="{492E5832-86DE-4F42-1A47-CB26EB6AD7C1}"/>
                  </a:ext>
                </a:extLst>
              </p:cNvPr>
              <p:cNvSpPr txBox="1"/>
              <p:nvPr/>
            </p:nvSpPr>
            <p:spPr>
              <a:xfrm>
                <a:off x="2841793" y="1580509"/>
                <a:ext cx="3173279" cy="584775"/>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effectLst/>
                    <a:latin typeface="Segoe UI" panose="020B0502040204020203" pitchFamily="34" charset="0"/>
                    <a:ea typeface="等线" panose="02010600030101010101" pitchFamily="2" charset="-122"/>
                  </a:rPr>
                  <a:t>血氧饱和度产品在各类家用医疗器械中流行</a:t>
                </a:r>
                <a:endParaRPr kumimoji="1" lang="en-US" altLang="zh-CN" sz="1600" b="1" dirty="0">
                  <a:solidFill>
                    <a:schemeClr val="tx1"/>
                  </a:solidFill>
                  <a:latin typeface="Segoe UI" panose="020B0502040204020203" pitchFamily="34" charset="0"/>
                  <a:ea typeface="等线" panose="02010600030101010101" pitchFamily="2" charset="-122"/>
                </a:endParaRPr>
              </a:p>
            </p:txBody>
          </p:sp>
          <p:sp>
            <p:nvSpPr>
              <p:cNvPr id="10" name="文本框 9">
                <a:extLst>
                  <a:ext uri="{FF2B5EF4-FFF2-40B4-BE49-F238E27FC236}">
                    <a16:creationId xmlns:a16="http://schemas.microsoft.com/office/drawing/2014/main" id="{35971196-1A64-617D-06D6-A4FAF8BC2135}"/>
                  </a:ext>
                </a:extLst>
              </p:cNvPr>
              <p:cNvSpPr txBox="1"/>
              <p:nvPr/>
            </p:nvSpPr>
            <p:spPr>
              <a:xfrm>
                <a:off x="2847155" y="2101984"/>
                <a:ext cx="3173301" cy="915892"/>
              </a:xfrm>
              <a:prstGeom prst="rect">
                <a:avLst/>
              </a:prstGeom>
              <a:noFill/>
            </p:spPr>
            <p:txBody>
              <a:bodyPr wrap="square" rtlCol="0">
                <a:spAutoFit/>
              </a:bodyPr>
              <a:lstStyle/>
              <a:p>
                <a:pPr>
                  <a:lnSpc>
                    <a:spcPct val="130000"/>
                  </a:lnSpc>
                </a:pPr>
                <a:r>
                  <a:rPr kumimoji="1" lang="zh-CN" altLang="en-US" sz="1050" dirty="0">
                    <a:solidFill>
                      <a:schemeClr val="tx1"/>
                    </a:solidFill>
                    <a:latin typeface="Segoe UI" panose="020B0502040204020203" pitchFamily="34" charset="0"/>
                    <a:ea typeface="等线" panose="02010600030101010101" pitchFamily="2" charset="-122"/>
                  </a:rPr>
                  <a:t>随着手指式血氧饱和度仪的使用方便，现在越来越在家用医疗器械中流行，</a:t>
                </a:r>
              </a:p>
              <a:p>
                <a:pPr>
                  <a:lnSpc>
                    <a:spcPct val="130000"/>
                  </a:lnSpc>
                </a:pPr>
                <a:r>
                  <a:rPr kumimoji="1" lang="zh-CN" altLang="en-US" sz="1050" dirty="0">
                    <a:solidFill>
                      <a:schemeClr val="tx1"/>
                    </a:solidFill>
                    <a:latin typeface="Segoe UI" panose="020B0502040204020203" pitchFamily="34" charset="0"/>
                    <a:ea typeface="等线" panose="02010600030101010101" pitchFamily="2" charset="-122"/>
                  </a:rPr>
                  <a:t>未来随着“老年社会”的到来以及心血管疾病发病率的提高，在未来市场会进一步的流行起来。</a:t>
                </a:r>
              </a:p>
            </p:txBody>
          </p:sp>
          <p:sp>
            <p:nvSpPr>
              <p:cNvPr id="11" name="椭圆 10">
                <a:extLst>
                  <a:ext uri="{FF2B5EF4-FFF2-40B4-BE49-F238E27FC236}">
                    <a16:creationId xmlns:a16="http://schemas.microsoft.com/office/drawing/2014/main" id="{F0B2E3B9-783E-A32E-0EB9-0B388D731C80}"/>
                  </a:ext>
                </a:extLst>
              </p:cNvPr>
              <p:cNvSpPr/>
              <p:nvPr/>
            </p:nvSpPr>
            <p:spPr>
              <a:xfrm>
                <a:off x="2075524" y="1841296"/>
                <a:ext cx="233587" cy="233587"/>
              </a:xfrm>
              <a:prstGeom prst="ellipse">
                <a:avLst/>
              </a:prstGeom>
              <a:solidFill>
                <a:schemeClr val="accent1"/>
              </a:solidFill>
              <a:ln>
                <a:noFill/>
              </a:ln>
              <a:effectLst>
                <a:outerShdw blurRad="254000" dist="127000" algn="t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2" name="文本框 11">
                <a:extLst>
                  <a:ext uri="{FF2B5EF4-FFF2-40B4-BE49-F238E27FC236}">
                    <a16:creationId xmlns:a16="http://schemas.microsoft.com/office/drawing/2014/main" id="{178B9E20-E63A-CDF5-31EA-65706639A0BD}"/>
                  </a:ext>
                </a:extLst>
              </p:cNvPr>
              <p:cNvSpPr txBox="1"/>
              <p:nvPr/>
            </p:nvSpPr>
            <p:spPr>
              <a:xfrm>
                <a:off x="1300027" y="1696479"/>
                <a:ext cx="777332" cy="523220"/>
              </a:xfrm>
              <a:prstGeom prst="roundRect">
                <a:avLst>
                  <a:gd name="adj" fmla="val 0"/>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800" dirty="0">
                    <a:solidFill>
                      <a:schemeClr val="accent1"/>
                    </a:solidFill>
                    <a:latin typeface="Segoe UI" panose="020B0502040204020203" pitchFamily="34" charset="0"/>
                    <a:ea typeface="等线" panose="02010600030101010101" pitchFamily="2" charset="-122"/>
                  </a:rPr>
                  <a:t>03</a:t>
                </a:r>
              </a:p>
            </p:txBody>
          </p:sp>
        </p:grpSp>
      </p:grpSp>
      <p:sp>
        <p:nvSpPr>
          <p:cNvPr id="83" name="文本框 82">
            <a:extLst>
              <a:ext uri="{FF2B5EF4-FFF2-40B4-BE49-F238E27FC236}">
                <a16:creationId xmlns:a16="http://schemas.microsoft.com/office/drawing/2014/main" id="{64783639-9F2C-AC51-EE68-D0CD98835D1E}"/>
              </a:ext>
            </a:extLst>
          </p:cNvPr>
          <p:cNvSpPr txBox="1"/>
          <p:nvPr/>
        </p:nvSpPr>
        <p:spPr>
          <a:xfrm>
            <a:off x="660400" y="0"/>
            <a:ext cx="10858500" cy="1028700"/>
          </a:xfrm>
          <a:prstGeom prst="rect">
            <a:avLst/>
          </a:prstGeom>
        </p:spPr>
        <p:txBody>
          <a:bodyPr anchor="b" anchorCtr="0"/>
          <a:lstStyle>
            <a:lvl1pPr algn="l" defTabSz="914400" rtl="0" eaLnBrk="1" latinLnBrk="0" hangingPunct="1">
              <a:lnSpc>
                <a:spcPct val="90000"/>
              </a:lnSpc>
              <a:spcBef>
                <a:spcPct val="0"/>
              </a:spcBef>
              <a:buNone/>
              <a:defRPr lang="zh-CN" altLang="en-US" sz="2800" b="1" kern="1200">
                <a:solidFill>
                  <a:schemeClr val="tx1"/>
                </a:solidFill>
              </a:defRPr>
            </a:lvl1pPr>
          </a:lstStyle>
          <a:p>
            <a:r>
              <a:rPr lang="zh-CN" altLang="en-US" dirty="0">
                <a:effectLst/>
                <a:latin typeface="Segoe UI" panose="020B0502040204020203" pitchFamily="34" charset="0"/>
                <a:ea typeface="等线" panose="02010600030101010101" pitchFamily="2" charset="-122"/>
              </a:rPr>
              <a:t>血氧饱和度检测产品特点</a:t>
            </a:r>
            <a:endParaRPr lang="zh-CN" altLang="en-US" dirty="0">
              <a:latin typeface="Segoe UI" panose="020B0502040204020203" pitchFamily="34" charset="0"/>
              <a:ea typeface="等线" panose="02010600030101010101" pitchFamily="2" charset="-122"/>
            </a:endParaRPr>
          </a:p>
        </p:txBody>
      </p:sp>
    </p:spTree>
    <p:custDataLst>
      <p:tags r:id="rId2"/>
    </p:custDataLst>
    <p:extLst>
      <p:ext uri="{BB962C8B-B14F-4D97-AF65-F5344CB8AC3E}">
        <p14:creationId xmlns:p14="http://schemas.microsoft.com/office/powerpoint/2010/main" val="26128942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0">
              <a:schemeClr val="accent1">
                <a:lumMod val="5000"/>
                <a:lumOff val="95000"/>
              </a:schemeClr>
            </a:gs>
            <a:gs pos="74000">
              <a:schemeClr val="accent6">
                <a:lumMod val="60000"/>
                <a:lumOff val="40000"/>
              </a:schemeClr>
            </a:gs>
            <a:gs pos="83000">
              <a:schemeClr val="accent6">
                <a:lumMod val="40000"/>
                <a:lumOff val="6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C6F891C9-E846-5A39-3D7E-31E7E7F9922E}"/>
              </a:ext>
            </a:extLst>
          </p:cNvPr>
          <p:cNvGrpSpPr/>
          <p:nvPr/>
        </p:nvGrpSpPr>
        <p:grpSpPr>
          <a:xfrm>
            <a:off x="6217004" y="4711991"/>
            <a:ext cx="2571145" cy="1419309"/>
            <a:chOff x="6062254" y="4711991"/>
            <a:chExt cx="2571145" cy="1419309"/>
          </a:xfrm>
        </p:grpSpPr>
        <p:sp>
          <p:nvSpPr>
            <p:cNvPr id="3" name="文本框 2">
              <a:extLst>
                <a:ext uri="{FF2B5EF4-FFF2-40B4-BE49-F238E27FC236}">
                  <a16:creationId xmlns:a16="http://schemas.microsoft.com/office/drawing/2014/main" id="{16D53351-45B2-3096-0899-BCF9A7C065FC}"/>
                </a:ext>
              </a:extLst>
            </p:cNvPr>
            <p:cNvSpPr txBox="1"/>
            <p:nvPr/>
          </p:nvSpPr>
          <p:spPr bwMode="auto">
            <a:xfrm>
              <a:off x="6068530" y="4711991"/>
              <a:ext cx="194737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400" b="1" dirty="0">
                  <a:solidFill>
                    <a:schemeClr val="accent1"/>
                  </a:solidFill>
                  <a:latin typeface="Segoe UI" panose="020B0502040204020203" pitchFamily="34" charset="0"/>
                  <a:ea typeface="等线" panose="02010600030101010101" pitchFamily="2" charset="-122"/>
                </a:rPr>
                <a:t>数据处理不足</a:t>
              </a:r>
              <a:endParaRPr lang="en-US" altLang="zh-CN" sz="1400" b="1" dirty="0">
                <a:solidFill>
                  <a:schemeClr val="accent1"/>
                </a:solidFill>
                <a:latin typeface="Segoe UI" panose="020B0502040204020203" pitchFamily="34" charset="0"/>
                <a:ea typeface="等线" panose="02010600030101010101" pitchFamily="2" charset="-122"/>
              </a:endParaRPr>
            </a:p>
          </p:txBody>
        </p:sp>
        <p:sp>
          <p:nvSpPr>
            <p:cNvPr id="4" name="矩形 3">
              <a:extLst>
                <a:ext uri="{FF2B5EF4-FFF2-40B4-BE49-F238E27FC236}">
                  <a16:creationId xmlns:a16="http://schemas.microsoft.com/office/drawing/2014/main" id="{CCF640AE-381A-BC6E-D793-8F95F3CA036A}"/>
                </a:ext>
              </a:extLst>
            </p:cNvPr>
            <p:cNvSpPr/>
            <p:nvPr/>
          </p:nvSpPr>
          <p:spPr bwMode="auto">
            <a:xfrm>
              <a:off x="6062254" y="5049209"/>
              <a:ext cx="2571145" cy="108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latin typeface="Segoe UI" panose="020B0502040204020203" pitchFamily="34" charset="0"/>
                  <a:ea typeface="等线" panose="02010600030101010101" pitchFamily="2" charset="-122"/>
                </a:rPr>
                <a:t>一些血氧饱和度检测产品随可以准确测量血氧饱和度含量但在数据处理方面有一定不足，不能为大众提供丰富多元的数据分析和反馈</a:t>
              </a:r>
              <a:endParaRPr lang="en-US" altLang="zh-CN" sz="1100" dirty="0">
                <a:latin typeface="Segoe UI" panose="020B0502040204020203" pitchFamily="34" charset="0"/>
                <a:ea typeface="等线" panose="02010600030101010101" pitchFamily="2" charset="-122"/>
              </a:endParaRPr>
            </a:p>
          </p:txBody>
        </p:sp>
      </p:grpSp>
      <p:grpSp>
        <p:nvGrpSpPr>
          <p:cNvPr id="18" name="组合 17">
            <a:extLst>
              <a:ext uri="{FF2B5EF4-FFF2-40B4-BE49-F238E27FC236}">
                <a16:creationId xmlns:a16="http://schemas.microsoft.com/office/drawing/2014/main" id="{70885410-44C4-8969-A92A-90CB41FE0BD0}"/>
              </a:ext>
            </a:extLst>
          </p:cNvPr>
          <p:cNvGrpSpPr/>
          <p:nvPr/>
        </p:nvGrpSpPr>
        <p:grpSpPr>
          <a:xfrm>
            <a:off x="755504" y="4711991"/>
            <a:ext cx="2571145" cy="1419309"/>
            <a:chOff x="977902" y="4711991"/>
            <a:chExt cx="2571145" cy="1419309"/>
          </a:xfrm>
        </p:grpSpPr>
        <p:sp>
          <p:nvSpPr>
            <p:cNvPr id="5" name="文本框 4">
              <a:extLst>
                <a:ext uri="{FF2B5EF4-FFF2-40B4-BE49-F238E27FC236}">
                  <a16:creationId xmlns:a16="http://schemas.microsoft.com/office/drawing/2014/main" id="{A37C0AEB-BB51-A2F2-413D-BD6C816491C4}"/>
                </a:ext>
              </a:extLst>
            </p:cNvPr>
            <p:cNvSpPr txBox="1"/>
            <p:nvPr/>
          </p:nvSpPr>
          <p:spPr bwMode="auto">
            <a:xfrm>
              <a:off x="984178" y="4711991"/>
              <a:ext cx="194737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400" b="1" dirty="0">
                  <a:solidFill>
                    <a:schemeClr val="accent1"/>
                  </a:solidFill>
                  <a:latin typeface="Segoe UI" panose="020B0502040204020203" pitchFamily="34" charset="0"/>
                  <a:ea typeface="等线" panose="02010600030101010101" pitchFamily="2" charset="-122"/>
                </a:rPr>
                <a:t>舒适性</a:t>
              </a:r>
              <a:endParaRPr lang="en-US" altLang="zh-CN" sz="1400" b="1" dirty="0">
                <a:solidFill>
                  <a:schemeClr val="accent1"/>
                </a:solidFill>
                <a:latin typeface="Segoe UI" panose="020B0502040204020203" pitchFamily="34" charset="0"/>
                <a:ea typeface="等线" panose="02010600030101010101" pitchFamily="2" charset="-122"/>
              </a:endParaRPr>
            </a:p>
          </p:txBody>
        </p:sp>
        <p:sp>
          <p:nvSpPr>
            <p:cNvPr id="6" name="矩形 5">
              <a:extLst>
                <a:ext uri="{FF2B5EF4-FFF2-40B4-BE49-F238E27FC236}">
                  <a16:creationId xmlns:a16="http://schemas.microsoft.com/office/drawing/2014/main" id="{C8486F90-0CB8-84DD-95E1-E61DA15FE514}"/>
                </a:ext>
              </a:extLst>
            </p:cNvPr>
            <p:cNvSpPr/>
            <p:nvPr/>
          </p:nvSpPr>
          <p:spPr bwMode="auto">
            <a:xfrm>
              <a:off x="977902" y="5049209"/>
              <a:ext cx="2571145" cy="108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latin typeface="Segoe UI" panose="020B0502040204020203" pitchFamily="34" charset="0"/>
                  <a:ea typeface="等线" panose="02010600030101010101" pitchFamily="2" charset="-122"/>
                </a:rPr>
                <a:t>一些佩戴式血氧饱和度检测产品在佩戴过程中佩戴人的舒适性不佳，对于一些有特殊情况需长期佩戴的人士极为不友好</a:t>
              </a:r>
              <a:endParaRPr lang="en-US" altLang="zh-CN" sz="1100" dirty="0">
                <a:latin typeface="Segoe UI" panose="020B0502040204020203" pitchFamily="34" charset="0"/>
                <a:ea typeface="等线" panose="02010600030101010101" pitchFamily="2" charset="-122"/>
              </a:endParaRPr>
            </a:p>
          </p:txBody>
        </p:sp>
      </p:grpSp>
      <p:grpSp>
        <p:nvGrpSpPr>
          <p:cNvPr id="19" name="组合 18">
            <a:extLst>
              <a:ext uri="{FF2B5EF4-FFF2-40B4-BE49-F238E27FC236}">
                <a16:creationId xmlns:a16="http://schemas.microsoft.com/office/drawing/2014/main" id="{51325EB8-85EE-3342-21D3-112290DA6F1E}"/>
              </a:ext>
            </a:extLst>
          </p:cNvPr>
          <p:cNvGrpSpPr/>
          <p:nvPr/>
        </p:nvGrpSpPr>
        <p:grpSpPr>
          <a:xfrm>
            <a:off x="3391150" y="2825199"/>
            <a:ext cx="2571145" cy="1419309"/>
            <a:chOff x="2785988" y="2973091"/>
            <a:chExt cx="2571145" cy="1419309"/>
          </a:xfrm>
        </p:grpSpPr>
        <p:sp>
          <p:nvSpPr>
            <p:cNvPr id="7" name="文本框 6">
              <a:extLst>
                <a:ext uri="{FF2B5EF4-FFF2-40B4-BE49-F238E27FC236}">
                  <a16:creationId xmlns:a16="http://schemas.microsoft.com/office/drawing/2014/main" id="{38CD8AB6-4C2E-AC39-B8D1-A433A86C8B16}"/>
                </a:ext>
              </a:extLst>
            </p:cNvPr>
            <p:cNvSpPr txBox="1"/>
            <p:nvPr/>
          </p:nvSpPr>
          <p:spPr bwMode="auto">
            <a:xfrm>
              <a:off x="2792264" y="2973091"/>
              <a:ext cx="194737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400" b="1" dirty="0">
                  <a:solidFill>
                    <a:schemeClr val="accent1"/>
                  </a:solidFill>
                  <a:latin typeface="Segoe UI" panose="020B0502040204020203" pitchFamily="34" charset="0"/>
                  <a:ea typeface="等线" panose="02010600030101010101" pitchFamily="2" charset="-122"/>
                </a:rPr>
                <a:t>功能性单一</a:t>
              </a:r>
            </a:p>
          </p:txBody>
        </p:sp>
        <p:sp>
          <p:nvSpPr>
            <p:cNvPr id="8" name="矩形 7">
              <a:extLst>
                <a:ext uri="{FF2B5EF4-FFF2-40B4-BE49-F238E27FC236}">
                  <a16:creationId xmlns:a16="http://schemas.microsoft.com/office/drawing/2014/main" id="{9C9C913D-B532-158A-BB9E-27726C56D525}"/>
                </a:ext>
              </a:extLst>
            </p:cNvPr>
            <p:cNvSpPr/>
            <p:nvPr/>
          </p:nvSpPr>
          <p:spPr bwMode="auto">
            <a:xfrm>
              <a:off x="2785988" y="3310309"/>
              <a:ext cx="2571145" cy="108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latin typeface="Segoe UI" panose="020B0502040204020203" pitchFamily="34" charset="0"/>
                  <a:ea typeface="等线" panose="02010600030101010101" pitchFamily="2" charset="-122"/>
                </a:rPr>
                <a:t>市面部分血氧饱和度产品只能测量血氧饱和度无其他功能如预测，实时监测并预警等等无法满足多元化需求，显示市场发展潜力</a:t>
              </a:r>
              <a:endParaRPr lang="en-US" altLang="zh-CN" sz="1100" dirty="0">
                <a:latin typeface="Segoe UI" panose="020B0502040204020203" pitchFamily="34" charset="0"/>
                <a:ea typeface="等线" panose="02010600030101010101" pitchFamily="2" charset="-122"/>
              </a:endParaRPr>
            </a:p>
          </p:txBody>
        </p:sp>
      </p:grpSp>
      <p:grpSp>
        <p:nvGrpSpPr>
          <p:cNvPr id="21" name="组合 20">
            <a:extLst>
              <a:ext uri="{FF2B5EF4-FFF2-40B4-BE49-F238E27FC236}">
                <a16:creationId xmlns:a16="http://schemas.microsoft.com/office/drawing/2014/main" id="{277E17EC-25FA-AA0F-EBDE-8F90B664B8CF}"/>
              </a:ext>
            </a:extLst>
          </p:cNvPr>
          <p:cNvGrpSpPr/>
          <p:nvPr/>
        </p:nvGrpSpPr>
        <p:grpSpPr>
          <a:xfrm>
            <a:off x="8788149" y="2825199"/>
            <a:ext cx="2571145" cy="1419309"/>
            <a:chOff x="8633399" y="3037229"/>
            <a:chExt cx="2571145" cy="1419309"/>
          </a:xfrm>
        </p:grpSpPr>
        <p:sp>
          <p:nvSpPr>
            <p:cNvPr id="9" name="文本框 8">
              <a:extLst>
                <a:ext uri="{FF2B5EF4-FFF2-40B4-BE49-F238E27FC236}">
                  <a16:creationId xmlns:a16="http://schemas.microsoft.com/office/drawing/2014/main" id="{48828F70-A798-9C62-3CE2-0159FD81A2D8}"/>
                </a:ext>
              </a:extLst>
            </p:cNvPr>
            <p:cNvSpPr txBox="1"/>
            <p:nvPr/>
          </p:nvSpPr>
          <p:spPr bwMode="auto">
            <a:xfrm>
              <a:off x="8639675" y="3037229"/>
              <a:ext cx="194737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400" b="1" dirty="0">
                  <a:solidFill>
                    <a:schemeClr val="accent1"/>
                  </a:solidFill>
                  <a:latin typeface="Segoe UI" panose="020B0502040204020203" pitchFamily="34" charset="0"/>
                  <a:ea typeface="等线" panose="02010600030101010101" pitchFamily="2" charset="-122"/>
                </a:rPr>
                <a:t>价格过于昂贵</a:t>
              </a:r>
              <a:endParaRPr lang="en-US" altLang="zh-CN" sz="1400" b="1" dirty="0">
                <a:solidFill>
                  <a:schemeClr val="accent1"/>
                </a:solidFill>
                <a:latin typeface="Segoe UI" panose="020B0502040204020203" pitchFamily="34" charset="0"/>
                <a:ea typeface="等线" panose="02010600030101010101" pitchFamily="2" charset="-122"/>
              </a:endParaRPr>
            </a:p>
          </p:txBody>
        </p:sp>
        <p:sp>
          <p:nvSpPr>
            <p:cNvPr id="10" name="矩形 9">
              <a:extLst>
                <a:ext uri="{FF2B5EF4-FFF2-40B4-BE49-F238E27FC236}">
                  <a16:creationId xmlns:a16="http://schemas.microsoft.com/office/drawing/2014/main" id="{5ACC6EB6-345E-D0B2-4DEC-2365A7EFE65C}"/>
                </a:ext>
              </a:extLst>
            </p:cNvPr>
            <p:cNvSpPr/>
            <p:nvPr/>
          </p:nvSpPr>
          <p:spPr bwMode="auto">
            <a:xfrm>
              <a:off x="8633399" y="3374447"/>
              <a:ext cx="2571145" cy="108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latin typeface="Segoe UI" panose="020B0502040204020203" pitchFamily="34" charset="0"/>
                  <a:ea typeface="等线" panose="02010600030101010101" pitchFamily="2" charset="-122"/>
                </a:rPr>
                <a:t>市面上拥有多功能性，数据处理好，舒适性佳的血氧饱和度检测产品价格昂贵，已经超出了一般民众的可承受范围，缩小了市场所面向的群众</a:t>
              </a:r>
              <a:endParaRPr lang="en-US" altLang="zh-CN" sz="1100" dirty="0">
                <a:latin typeface="Segoe UI" panose="020B0502040204020203" pitchFamily="34" charset="0"/>
                <a:ea typeface="等线" panose="02010600030101010101" pitchFamily="2" charset="-122"/>
              </a:endParaRPr>
            </a:p>
          </p:txBody>
        </p:sp>
      </p:grpSp>
      <p:sp>
        <p:nvSpPr>
          <p:cNvPr id="12" name="文本框 11">
            <a:extLst>
              <a:ext uri="{FF2B5EF4-FFF2-40B4-BE49-F238E27FC236}">
                <a16:creationId xmlns:a16="http://schemas.microsoft.com/office/drawing/2014/main" id="{4125622B-3F16-80EC-A542-3B90B6A5D5ED}"/>
              </a:ext>
            </a:extLst>
          </p:cNvPr>
          <p:cNvSpPr txBox="1"/>
          <p:nvPr/>
        </p:nvSpPr>
        <p:spPr>
          <a:xfrm>
            <a:off x="554476" y="1130300"/>
            <a:ext cx="10964424" cy="646331"/>
          </a:xfrm>
          <a:prstGeom prst="rect">
            <a:avLst/>
          </a:prstGeom>
          <a:noFill/>
          <a:ln>
            <a:noFill/>
          </a:ln>
        </p:spPr>
        <p:txBody>
          <a:bodyPr wrap="square" lIns="91440" tIns="45720" rIns="91440" bIns="45720" anchor="b"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3600" b="1" dirty="0">
                <a:latin typeface="Segoe UI" panose="020B0502040204020203" pitchFamily="34" charset="0"/>
                <a:ea typeface="等线" panose="02010600030101010101" pitchFamily="2" charset="-122"/>
              </a:rPr>
              <a:t>项目设计</a:t>
            </a:r>
            <a:endParaRPr lang="en-US" sz="3600" b="1" dirty="0">
              <a:solidFill>
                <a:schemeClr val="accent1"/>
              </a:solidFill>
              <a:latin typeface="Segoe UI" panose="020B0502040204020203" pitchFamily="34" charset="0"/>
              <a:ea typeface="等线" panose="02010600030101010101" pitchFamily="2" charset="-122"/>
            </a:endParaRPr>
          </a:p>
        </p:txBody>
      </p:sp>
      <p:sp>
        <p:nvSpPr>
          <p:cNvPr id="13" name="箭头: 五边形 12">
            <a:extLst>
              <a:ext uri="{FF2B5EF4-FFF2-40B4-BE49-F238E27FC236}">
                <a16:creationId xmlns:a16="http://schemas.microsoft.com/office/drawing/2014/main" id="{42193125-D4B4-2E47-AD9D-18DC6BD25841}"/>
              </a:ext>
            </a:extLst>
          </p:cNvPr>
          <p:cNvSpPr>
            <a:spLocks/>
          </p:cNvSpPr>
          <p:nvPr/>
        </p:nvSpPr>
        <p:spPr>
          <a:xfrm>
            <a:off x="660400" y="4244508"/>
            <a:ext cx="2666249" cy="144492"/>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14" name="箭头: 五边形 13">
            <a:extLst>
              <a:ext uri="{FF2B5EF4-FFF2-40B4-BE49-F238E27FC236}">
                <a16:creationId xmlns:a16="http://schemas.microsoft.com/office/drawing/2014/main" id="{6451304E-86CC-C89E-FB9A-B0C16409FDE9}"/>
              </a:ext>
            </a:extLst>
          </p:cNvPr>
          <p:cNvSpPr>
            <a:spLocks/>
          </p:cNvSpPr>
          <p:nvPr/>
        </p:nvSpPr>
        <p:spPr>
          <a:xfrm>
            <a:off x="3391150" y="4244509"/>
            <a:ext cx="2666249" cy="144492"/>
          </a:xfrm>
          <a:prstGeom prst="homePlate">
            <a:avLst/>
          </a:prstGeom>
          <a:solidFill>
            <a:schemeClr val="tx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15" name="箭头: 五边形 14">
            <a:extLst>
              <a:ext uri="{FF2B5EF4-FFF2-40B4-BE49-F238E27FC236}">
                <a16:creationId xmlns:a16="http://schemas.microsoft.com/office/drawing/2014/main" id="{E6F374C9-D022-2AED-9532-7A560D6D22C3}"/>
              </a:ext>
            </a:extLst>
          </p:cNvPr>
          <p:cNvSpPr>
            <a:spLocks/>
          </p:cNvSpPr>
          <p:nvPr/>
        </p:nvSpPr>
        <p:spPr>
          <a:xfrm>
            <a:off x="6121900" y="4244509"/>
            <a:ext cx="2666249" cy="144492"/>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16" name="箭头: 五边形 15">
            <a:extLst>
              <a:ext uri="{FF2B5EF4-FFF2-40B4-BE49-F238E27FC236}">
                <a16:creationId xmlns:a16="http://schemas.microsoft.com/office/drawing/2014/main" id="{0FF729C5-243F-03FC-37C7-3DAB39B68679}"/>
              </a:ext>
            </a:extLst>
          </p:cNvPr>
          <p:cNvSpPr>
            <a:spLocks/>
          </p:cNvSpPr>
          <p:nvPr/>
        </p:nvSpPr>
        <p:spPr>
          <a:xfrm>
            <a:off x="8852651" y="4244509"/>
            <a:ext cx="2666249" cy="144492"/>
          </a:xfrm>
          <a:prstGeom prst="homePlate">
            <a:avLst/>
          </a:prstGeom>
          <a:solidFill>
            <a:schemeClr val="tx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17" name="任意多边形: 形状 16">
            <a:hlinkClick r:id="rId5" action="ppaction://hlinksldjump"/>
            <a:extLst>
              <a:ext uri="{FF2B5EF4-FFF2-40B4-BE49-F238E27FC236}">
                <a16:creationId xmlns:a16="http://schemas.microsoft.com/office/drawing/2014/main" id="{F22D9051-D912-2F96-CA7E-56491A53C817}"/>
              </a:ext>
            </a:extLst>
          </p:cNvPr>
          <p:cNvSpPr/>
          <p:nvPr/>
        </p:nvSpPr>
        <p:spPr>
          <a:xfrm>
            <a:off x="11518900" y="6381328"/>
            <a:ext cx="222438" cy="244225"/>
          </a:xfrm>
          <a:custGeom>
            <a:avLst/>
            <a:gdLst>
              <a:gd name="T0" fmla="*/ 788 w 10077"/>
              <a:gd name="T1" fmla="*/ 2891 h 9986"/>
              <a:gd name="T2" fmla="*/ 5561 w 10077"/>
              <a:gd name="T3" fmla="*/ 2891 h 9986"/>
              <a:gd name="T4" fmla="*/ 6168 w 10077"/>
              <a:gd name="T5" fmla="*/ 2892 h 9986"/>
              <a:gd name="T6" fmla="*/ 8138 w 10077"/>
              <a:gd name="T7" fmla="*/ 3635 h 9986"/>
              <a:gd name="T8" fmla="*/ 8963 w 10077"/>
              <a:gd name="T9" fmla="*/ 7534 h 9986"/>
              <a:gd name="T10" fmla="*/ 6078 w 10077"/>
              <a:gd name="T11" fmla="*/ 9324 h 9986"/>
              <a:gd name="T12" fmla="*/ 426 w 10077"/>
              <a:gd name="T13" fmla="*/ 9324 h 9986"/>
              <a:gd name="T14" fmla="*/ 426 w 10077"/>
              <a:gd name="T15" fmla="*/ 9964 h 9986"/>
              <a:gd name="T16" fmla="*/ 5207 w 10077"/>
              <a:gd name="T17" fmla="*/ 9964 h 9986"/>
              <a:gd name="T18" fmla="*/ 7521 w 10077"/>
              <a:gd name="T19" fmla="*/ 9683 h 9986"/>
              <a:gd name="T20" fmla="*/ 9917 w 10077"/>
              <a:gd name="T21" fmla="*/ 6464 h 9986"/>
              <a:gd name="T22" fmla="*/ 8191 w 10077"/>
              <a:gd name="T23" fmla="*/ 2881 h 9986"/>
              <a:gd name="T24" fmla="*/ 5561 w 10077"/>
              <a:gd name="T25" fmla="*/ 2251 h 9986"/>
              <a:gd name="T26" fmla="*/ 788 w 10077"/>
              <a:gd name="T27" fmla="*/ 2251 h 9986"/>
              <a:gd name="T28" fmla="*/ 788 w 10077"/>
              <a:gd name="T29" fmla="*/ 2891 h 9986"/>
              <a:gd name="T30" fmla="*/ 2153 w 10077"/>
              <a:gd name="T31" fmla="*/ 292 h 9986"/>
              <a:gd name="T32" fmla="*/ 123 w 10077"/>
              <a:gd name="T33" fmla="*/ 2323 h 9986"/>
              <a:gd name="T34" fmla="*/ 123 w 10077"/>
              <a:gd name="T35" fmla="*/ 2776 h 9986"/>
              <a:gd name="T36" fmla="*/ 1978 w 10077"/>
              <a:gd name="T37" fmla="*/ 4632 h 9986"/>
              <a:gd name="T38" fmla="*/ 2430 w 10077"/>
              <a:gd name="T39" fmla="*/ 4179 h 9986"/>
              <a:gd name="T40" fmla="*/ 576 w 10077"/>
              <a:gd name="T41" fmla="*/ 2323 h 9986"/>
              <a:gd name="T42" fmla="*/ 576 w 10077"/>
              <a:gd name="T43" fmla="*/ 2776 h 9986"/>
              <a:gd name="T44" fmla="*/ 2605 w 10077"/>
              <a:gd name="T45" fmla="*/ 744 h 9986"/>
              <a:gd name="T46" fmla="*/ 2153 w 10077"/>
              <a:gd name="T47" fmla="*/ 292 h 9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77" h="9986">
                <a:moveTo>
                  <a:pt x="788" y="2891"/>
                </a:moveTo>
                <a:lnTo>
                  <a:pt x="5561" y="2891"/>
                </a:lnTo>
                <a:cubicBezTo>
                  <a:pt x="5763" y="2891"/>
                  <a:pt x="5966" y="2889"/>
                  <a:pt x="6168" y="2892"/>
                </a:cubicBezTo>
                <a:cubicBezTo>
                  <a:pt x="6884" y="2901"/>
                  <a:pt x="7589" y="3181"/>
                  <a:pt x="8138" y="3635"/>
                </a:cubicBezTo>
                <a:cubicBezTo>
                  <a:pt x="9274" y="4575"/>
                  <a:pt x="9607" y="6215"/>
                  <a:pt x="8963" y="7534"/>
                </a:cubicBezTo>
                <a:cubicBezTo>
                  <a:pt x="8431" y="8623"/>
                  <a:pt x="7286" y="9324"/>
                  <a:pt x="6078" y="9324"/>
                </a:cubicBezTo>
                <a:lnTo>
                  <a:pt x="426" y="9324"/>
                </a:lnTo>
                <a:cubicBezTo>
                  <a:pt x="13" y="9324"/>
                  <a:pt x="13" y="9964"/>
                  <a:pt x="426" y="9964"/>
                </a:cubicBezTo>
                <a:lnTo>
                  <a:pt x="5207" y="9964"/>
                </a:lnTo>
                <a:cubicBezTo>
                  <a:pt x="5999" y="9964"/>
                  <a:pt x="6767" y="9986"/>
                  <a:pt x="7521" y="9683"/>
                </a:cubicBezTo>
                <a:cubicBezTo>
                  <a:pt x="8867" y="9142"/>
                  <a:pt x="9757" y="7891"/>
                  <a:pt x="9917" y="6464"/>
                </a:cubicBezTo>
                <a:cubicBezTo>
                  <a:pt x="10077" y="5047"/>
                  <a:pt x="9349" y="3668"/>
                  <a:pt x="8191" y="2881"/>
                </a:cubicBezTo>
                <a:cubicBezTo>
                  <a:pt x="7395" y="2340"/>
                  <a:pt x="6490" y="2251"/>
                  <a:pt x="5561" y="2251"/>
                </a:cubicBezTo>
                <a:lnTo>
                  <a:pt x="788" y="2251"/>
                </a:lnTo>
                <a:cubicBezTo>
                  <a:pt x="376" y="2251"/>
                  <a:pt x="376" y="2891"/>
                  <a:pt x="788" y="2891"/>
                </a:cubicBezTo>
                <a:close/>
                <a:moveTo>
                  <a:pt x="2153" y="292"/>
                </a:moveTo>
                <a:lnTo>
                  <a:pt x="123" y="2323"/>
                </a:lnTo>
                <a:cubicBezTo>
                  <a:pt x="0" y="2447"/>
                  <a:pt x="0" y="2653"/>
                  <a:pt x="123" y="2776"/>
                </a:cubicBezTo>
                <a:cubicBezTo>
                  <a:pt x="742" y="3394"/>
                  <a:pt x="1361" y="4013"/>
                  <a:pt x="1978" y="4632"/>
                </a:cubicBezTo>
                <a:cubicBezTo>
                  <a:pt x="2270" y="4924"/>
                  <a:pt x="2722" y="4471"/>
                  <a:pt x="2430" y="4179"/>
                </a:cubicBezTo>
                <a:lnTo>
                  <a:pt x="576" y="2323"/>
                </a:lnTo>
                <a:lnTo>
                  <a:pt x="576" y="2776"/>
                </a:lnTo>
                <a:cubicBezTo>
                  <a:pt x="1253" y="2099"/>
                  <a:pt x="1929" y="1422"/>
                  <a:pt x="2605" y="744"/>
                </a:cubicBezTo>
                <a:cubicBezTo>
                  <a:pt x="2898" y="452"/>
                  <a:pt x="2445" y="0"/>
                  <a:pt x="2153" y="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4166652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dirty="0">
                <a:latin typeface="Segoe UI" panose="020B0502040204020203" pitchFamily="34" charset="0"/>
                <a:ea typeface="等线" panose="02010600030101010101" pitchFamily="2" charset="-122"/>
              </a:rPr>
              <a:t>项目设计</a:t>
            </a:r>
          </a:p>
        </p:txBody>
      </p:sp>
      <p:sp>
        <p:nvSpPr>
          <p:cNvPr id="6" name="文本占位符 5"/>
          <p:cNvSpPr>
            <a:spLocks noGrp="1"/>
          </p:cNvSpPr>
          <p:nvPr>
            <p:ph type="body" idx="1"/>
          </p:nvPr>
        </p:nvSpPr>
        <p:spPr/>
        <p:txBody>
          <a:bodyPr>
            <a:normAutofit/>
          </a:bodyPr>
          <a:lstStyle/>
          <a:p>
            <a:pPr lvl="0"/>
            <a:r>
              <a:rPr lang="en-US" altLang="zh-CN" sz="2000" dirty="0">
                <a:latin typeface="Segoe UI" panose="020B0502040204020203" pitchFamily="34" charset="0"/>
                <a:ea typeface="等线" panose="02010600030101010101" pitchFamily="2" charset="-122"/>
              </a:rPr>
              <a:t>Project design</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rPr>
              <a:t>/02</a:t>
            </a:r>
            <a:endParaRPr lang="zh-CN" altLang="en-US" spc="100" dirty="0">
              <a:gradFill>
                <a:gsLst>
                  <a:gs pos="0">
                    <a:schemeClr val="accent2"/>
                  </a:gs>
                  <a:gs pos="100000">
                    <a:schemeClr val="accent1">
                      <a:lumMod val="60000"/>
                      <a:lumOff val="40000"/>
                    </a:schemeClr>
                  </a:gs>
                </a:gsLst>
                <a:lin ang="5400000" scaled="1"/>
              </a:gradFill>
              <a:latin typeface="Segoe UI" panose="020B0502040204020203"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255232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ṣḻîḋe"/>
        <p:cNvGrpSpPr/>
        <p:nvPr/>
      </p:nvGrpSpPr>
      <p:grpSpPr>
        <a:xfrm>
          <a:off x="0" y="0"/>
          <a:ext cx="0" cy="0"/>
          <a:chOff x="0" y="0"/>
          <a:chExt cx="0" cy="0"/>
        </a:xfrm>
      </p:grpSpPr>
      <p:grpSp>
        <p:nvGrpSpPr>
          <p:cNvPr id="5" name="îṡļîďé"/>
          <p:cNvGrpSpPr/>
          <p:nvPr/>
        </p:nvGrpSpPr>
        <p:grpSpPr>
          <a:xfrm>
            <a:off x="-520700" y="604266"/>
            <a:ext cx="12712700" cy="4831334"/>
            <a:chOff x="-520700" y="604266"/>
            <a:chExt cx="12712700" cy="4831334"/>
          </a:xfrm>
        </p:grpSpPr>
        <p:sp>
          <p:nvSpPr>
            <p:cNvPr id="26" name="islîḑé">
              <a:extLst>
                <a:ext uri="{FF2B5EF4-FFF2-40B4-BE49-F238E27FC236}">
                  <a16:creationId xmlns:a16="http://schemas.microsoft.com/office/drawing/2014/main" id="{BF915FA5-EE65-4640-81C9-8B2F85B43032}"/>
                </a:ext>
              </a:extLst>
            </p:cNvPr>
            <p:cNvSpPr/>
            <p:nvPr/>
          </p:nvSpPr>
          <p:spPr>
            <a:xfrm>
              <a:off x="9522433" y="604266"/>
              <a:ext cx="2669567" cy="3117122"/>
            </a:xfrm>
            <a:custGeom>
              <a:avLst/>
              <a:gdLst>
                <a:gd name="connsiteX0" fmla="*/ 1558561 w 2669567"/>
                <a:gd name="connsiteY0" fmla="*/ 0 h 3117122"/>
                <a:gd name="connsiteX1" fmla="*/ 2660630 w 2669567"/>
                <a:gd name="connsiteY1" fmla="*/ 456492 h 3117122"/>
                <a:gd name="connsiteX2" fmla="*/ 2669567 w 2669567"/>
                <a:gd name="connsiteY2" fmla="*/ 466325 h 3117122"/>
                <a:gd name="connsiteX3" fmla="*/ 2669567 w 2669567"/>
                <a:gd name="connsiteY3" fmla="*/ 2650797 h 3117122"/>
                <a:gd name="connsiteX4" fmla="*/ 2660630 w 2669567"/>
                <a:gd name="connsiteY4" fmla="*/ 2660630 h 3117122"/>
                <a:gd name="connsiteX5" fmla="*/ 1558561 w 2669567"/>
                <a:gd name="connsiteY5" fmla="*/ 3117122 h 3117122"/>
                <a:gd name="connsiteX6" fmla="*/ 0 w 2669567"/>
                <a:gd name="connsiteY6" fmla="*/ 1558561 h 3117122"/>
                <a:gd name="connsiteX7" fmla="*/ 1558561 w 2669567"/>
                <a:gd name="connsiteY7" fmla="*/ 0 h 311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567" h="3117122">
                  <a:moveTo>
                    <a:pt x="1558561" y="0"/>
                  </a:moveTo>
                  <a:cubicBezTo>
                    <a:pt x="1988945" y="0"/>
                    <a:pt x="2378586" y="174448"/>
                    <a:pt x="2660630" y="456492"/>
                  </a:cubicBezTo>
                  <a:lnTo>
                    <a:pt x="2669567" y="466325"/>
                  </a:lnTo>
                  <a:lnTo>
                    <a:pt x="2669567" y="2650797"/>
                  </a:lnTo>
                  <a:lnTo>
                    <a:pt x="2660630" y="2660630"/>
                  </a:lnTo>
                  <a:cubicBezTo>
                    <a:pt x="2378586" y="2942674"/>
                    <a:pt x="1988945" y="3117122"/>
                    <a:pt x="1558561" y="3117122"/>
                  </a:cubicBezTo>
                  <a:cubicBezTo>
                    <a:pt x="697792" y="3117122"/>
                    <a:pt x="0" y="2419330"/>
                    <a:pt x="0" y="1558561"/>
                  </a:cubicBezTo>
                  <a:cubicBezTo>
                    <a:pt x="0" y="697792"/>
                    <a:pt x="697792" y="0"/>
                    <a:pt x="1558561" y="0"/>
                  </a:cubicBezTo>
                  <a:close/>
                </a:path>
              </a:pathLst>
            </a:cu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4" name="ïṡḻiḓe">
              <a:extLst>
                <a:ext uri="{FF2B5EF4-FFF2-40B4-BE49-F238E27FC236}">
                  <a16:creationId xmlns:a16="http://schemas.microsoft.com/office/drawing/2014/main" id="{D6312123-0F2B-4C97-AD1E-06DEA0C8DB73}"/>
                </a:ext>
              </a:extLst>
            </p:cNvPr>
            <p:cNvSpPr/>
            <p:nvPr/>
          </p:nvSpPr>
          <p:spPr>
            <a:xfrm>
              <a:off x="-520700" y="2408544"/>
              <a:ext cx="6277821" cy="3027056"/>
            </a:xfrm>
            <a:prstGeom prst="roundRect">
              <a:avLst>
                <a:gd name="adj" fmla="val 11000"/>
              </a:avLst>
            </a:prstGeom>
            <a:noFill/>
            <a:ln w="76200" cap="rnd">
              <a:gradFill flip="none" rotWithShape="1">
                <a:gsLst>
                  <a:gs pos="31000">
                    <a:schemeClr val="bg1">
                      <a:alpha val="0"/>
                    </a:schemeClr>
                  </a:gs>
                  <a:gs pos="65000">
                    <a:schemeClr val="accent6">
                      <a:lumMod val="40000"/>
                      <a:lumOff val="60000"/>
                    </a:schemeClr>
                  </a:gs>
                  <a:gs pos="100000">
                    <a:schemeClr val="accent6"/>
                  </a:gs>
                </a:gsLst>
                <a:lin ang="2700000" scaled="1"/>
                <a:tileRect/>
              </a:gra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7" name="iṥḷîḍè">
              <a:extLst>
                <a:ext uri="{FF2B5EF4-FFF2-40B4-BE49-F238E27FC236}">
                  <a16:creationId xmlns:a16="http://schemas.microsoft.com/office/drawing/2014/main" id="{0BF8EB96-0B1D-4C23-828D-FAA7E1376AF4}"/>
                </a:ext>
              </a:extLst>
            </p:cNvPr>
            <p:cNvSpPr/>
            <p:nvPr/>
          </p:nvSpPr>
          <p:spPr>
            <a:xfrm rot="5400000">
              <a:off x="1161514" y="830008"/>
              <a:ext cx="3273446" cy="5599522"/>
            </a:xfrm>
            <a:prstGeom prst="round2SameRect">
              <a:avLst>
                <a:gd name="adj1" fmla="val 8000"/>
                <a:gd name="adj2" fmla="val 0"/>
              </a:avLst>
            </a:pr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19" name="í$ḻîde">
              <a:extLst>
                <a:ext uri="{FF2B5EF4-FFF2-40B4-BE49-F238E27FC236}">
                  <a16:creationId xmlns:a16="http://schemas.microsoft.com/office/drawing/2014/main" id="{ED9FB5E1-425B-473E-98D5-89693C2C210D}"/>
                </a:ext>
              </a:extLst>
            </p:cNvPr>
            <p:cNvSpPr txBox="1"/>
            <p:nvPr/>
          </p:nvSpPr>
          <p:spPr>
            <a:xfrm>
              <a:off x="6067521" y="3479763"/>
              <a:ext cx="5300396" cy="1845955"/>
            </a:xfrm>
            <a:prstGeom prst="rect">
              <a:avLst/>
            </a:prstGeom>
            <a:noFill/>
          </p:spPr>
          <p:txBody>
            <a:bodyPr wrap="square" rtlCol="0">
              <a:spAutoFit/>
            </a:bodyPr>
            <a:lstStyle/>
            <a:p>
              <a:pPr>
                <a:lnSpc>
                  <a:spcPct val="120000"/>
                </a:lnSpc>
              </a:pP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由</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Arduino Uno</a:t>
              </a: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型号的开发板作为主控制器，在</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Arduino Uno</a:t>
              </a: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上对采集的数据进行计算并输出，而实时监测的血氧饱和度数据则由</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MAX30102</a:t>
              </a: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型号的检测模块检测并传出数据</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Arduino Uno</a:t>
              </a: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开发板经行运算，并讲运算好的数据通过数据和波形图在</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OLED</a:t>
              </a:r>
              <a:r>
                <a:rPr lang="zh-CN" altLang="en-US" sz="1600" dirty="0">
                  <a:solidFill>
                    <a:schemeClr val="tx1">
                      <a:lumMod val="85000"/>
                      <a:lumOff val="15000"/>
                      <a:alpha val="50000"/>
                    </a:schemeClr>
                  </a:solidFill>
                  <a:latin typeface="Segoe UI" panose="020B0502040204020203" pitchFamily="34" charset="0"/>
                  <a:ea typeface="等线" panose="02010600030101010101" pitchFamily="2" charset="-122"/>
                </a:rPr>
                <a:t>屏幕上显示出来，若检测到的数据超出正常值，则该系统的蜂鸣器会发出蜂鸣预警</a:t>
              </a:r>
              <a:r>
                <a:rPr lang="en-US" altLang="zh-CN" sz="1600" dirty="0">
                  <a:solidFill>
                    <a:schemeClr val="tx1">
                      <a:lumMod val="85000"/>
                      <a:lumOff val="15000"/>
                      <a:alpha val="50000"/>
                    </a:schemeClr>
                  </a:solidFill>
                  <a:latin typeface="Segoe UI" panose="020B0502040204020203" pitchFamily="34" charset="0"/>
                  <a:ea typeface="等线" panose="02010600030101010101" pitchFamily="2" charset="-122"/>
                </a:rPr>
                <a:t>.</a:t>
              </a:r>
            </a:p>
          </p:txBody>
        </p:sp>
        <p:sp>
          <p:nvSpPr>
            <p:cNvPr id="2" name="îṧļîḋê">
              <a:extLst>
                <a:ext uri="{FF2B5EF4-FFF2-40B4-BE49-F238E27FC236}">
                  <a16:creationId xmlns:a16="http://schemas.microsoft.com/office/drawing/2014/main" id="{CDE4C87B-F99A-4DF6-B5C1-D32450C11E06}"/>
                </a:ext>
              </a:extLst>
            </p:cNvPr>
            <p:cNvSpPr txBox="1"/>
            <p:nvPr/>
          </p:nvSpPr>
          <p:spPr>
            <a:xfrm>
              <a:off x="6312836" y="1993046"/>
              <a:ext cx="4185761" cy="830997"/>
            </a:xfrm>
            <a:prstGeom prst="rect">
              <a:avLst/>
            </a:prstGeom>
            <a:noFill/>
          </p:spPr>
          <p:txBody>
            <a:bodyPr wrap="none" rtlCol="0">
              <a:spAutoFit/>
            </a:bodyPr>
            <a:lstStyle/>
            <a:p>
              <a:pPr algn="r"/>
              <a:r>
                <a:rPr lang="en-US" altLang="zh-CN" sz="2400" b="1" dirty="0">
                  <a:latin typeface="Segoe UI" panose="020B0502040204020203" pitchFamily="34" charset="0"/>
                  <a:ea typeface="等线" panose="02010600030101010101" pitchFamily="2" charset="-122"/>
                </a:rPr>
                <a:t>Arduino</a:t>
              </a:r>
              <a:r>
                <a:rPr lang="zh-CN" altLang="en-US" sz="2400" b="1" dirty="0">
                  <a:latin typeface="Segoe UI" panose="020B0502040204020203" pitchFamily="34" charset="0"/>
                  <a:ea typeface="等线" panose="02010600030101010101" pitchFamily="2" charset="-122"/>
                </a:rPr>
                <a:t>的血氧饱和度</a:t>
              </a:r>
              <a:endParaRPr lang="en-US" altLang="zh-CN" sz="2400" b="1" dirty="0">
                <a:latin typeface="Segoe UI" panose="020B0502040204020203" pitchFamily="34" charset="0"/>
                <a:ea typeface="等线" panose="02010600030101010101" pitchFamily="2" charset="-122"/>
              </a:endParaRPr>
            </a:p>
            <a:p>
              <a:pPr algn="r"/>
              <a:r>
                <a:rPr lang="zh-CN" altLang="en-US" sz="2400" b="1" dirty="0">
                  <a:latin typeface="Segoe UI" panose="020B0502040204020203" pitchFamily="34" charset="0"/>
                  <a:ea typeface="等线" panose="02010600030101010101" pitchFamily="2" charset="-122"/>
                </a:rPr>
                <a:t>实时监测及智能数据分析系统</a:t>
              </a:r>
              <a:endParaRPr lang="en-US" altLang="zh-CN" sz="2400" b="1" dirty="0">
                <a:latin typeface="Segoe UI" panose="020B0502040204020203" pitchFamily="34" charset="0"/>
                <a:ea typeface="等线" panose="02010600030101010101" pitchFamily="2" charset="-122"/>
              </a:endParaRPr>
            </a:p>
          </p:txBody>
        </p:sp>
        <p:sp>
          <p:nvSpPr>
            <p:cNvPr id="3" name="ïsḷîdè">
              <a:extLst>
                <a:ext uri="{FF2B5EF4-FFF2-40B4-BE49-F238E27FC236}">
                  <a16:creationId xmlns:a16="http://schemas.microsoft.com/office/drawing/2014/main" id="{E5E0EBE9-004C-4657-8562-9CAE041B62C6}"/>
                </a:ext>
              </a:extLst>
            </p:cNvPr>
            <p:cNvSpPr/>
            <p:nvPr/>
          </p:nvSpPr>
          <p:spPr>
            <a:xfrm flipH="1">
              <a:off x="10374053" y="1993047"/>
              <a:ext cx="124544" cy="830997"/>
            </a:xfrm>
            <a:prstGeom prst="roundRect">
              <a:avLst>
                <a:gd name="adj" fmla="val 449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400" b="1" dirty="0">
                <a:solidFill>
                  <a:schemeClr val="bg1"/>
                </a:solidFill>
              </a:endParaRPr>
            </a:p>
          </p:txBody>
        </p:sp>
      </p:grpSp>
      <p:pic>
        <p:nvPicPr>
          <p:cNvPr id="7" name="图片 6">
            <a:extLst>
              <a:ext uri="{FF2B5EF4-FFF2-40B4-BE49-F238E27FC236}">
                <a16:creationId xmlns:a16="http://schemas.microsoft.com/office/drawing/2014/main" id="{5312E41E-CFE3-9ACF-D995-86BC9FF0BF6C}"/>
              </a:ext>
            </a:extLst>
          </p:cNvPr>
          <p:cNvPicPr>
            <a:picLocks noChangeAspect="1"/>
          </p:cNvPicPr>
          <p:nvPr/>
        </p:nvPicPr>
        <p:blipFill>
          <a:blip r:embed="rId4"/>
          <a:stretch>
            <a:fillRect/>
          </a:stretch>
        </p:blipFill>
        <p:spPr>
          <a:xfrm>
            <a:off x="-22054" y="1993046"/>
            <a:ext cx="5620052" cy="3329269"/>
          </a:xfrm>
          <a:prstGeom prst="rect">
            <a:avLst/>
          </a:prstGeom>
        </p:spPr>
      </p:pic>
    </p:spTree>
    <p:extLst>
      <p:ext uri="{BB962C8B-B14F-4D97-AF65-F5344CB8AC3E}">
        <p14:creationId xmlns:p14="http://schemas.microsoft.com/office/powerpoint/2010/main" val="25465466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41928" y="1890510"/>
            <a:ext cx="8467272" cy="3735590"/>
            <a:chOff x="1641928" y="1890510"/>
            <a:chExt cx="8467272" cy="3735590"/>
          </a:xfrm>
        </p:grpSpPr>
        <p:sp>
          <p:nvSpPr>
            <p:cNvPr id="7" name="矩形 6">
              <a:extLst>
                <a:ext uri="{FF2B5EF4-FFF2-40B4-BE49-F238E27FC236}">
                  <a16:creationId xmlns:a16="http://schemas.microsoft.com/office/drawing/2014/main" id="{40D1A28E-A977-49AB-B175-EDFACFEA9854}"/>
                </a:ext>
              </a:extLst>
            </p:cNvPr>
            <p:cNvSpPr/>
            <p:nvPr/>
          </p:nvSpPr>
          <p:spPr>
            <a:xfrm>
              <a:off x="1641928" y="1992110"/>
              <a:ext cx="348343" cy="363399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9" name="文本框 8">
              <a:extLst>
                <a:ext uri="{FF2B5EF4-FFF2-40B4-BE49-F238E27FC236}">
                  <a16:creationId xmlns:a16="http://schemas.microsoft.com/office/drawing/2014/main" id="{178B9C3C-E8ED-4F66-AF78-C18E53CF5F45}"/>
                </a:ext>
              </a:extLst>
            </p:cNvPr>
            <p:cNvSpPr txBox="1"/>
            <p:nvPr/>
          </p:nvSpPr>
          <p:spPr>
            <a:xfrm>
              <a:off x="2231880" y="1890510"/>
              <a:ext cx="7877320" cy="523220"/>
            </a:xfrm>
            <a:prstGeom prst="rect">
              <a:avLst/>
            </a:prstGeom>
            <a:noFill/>
          </p:spPr>
          <p:txBody>
            <a:bodyPr wrap="square" rtlCol="0">
              <a:spAutoFit/>
            </a:bodyPr>
            <a:lstStyle/>
            <a:p>
              <a:r>
                <a:rPr lang="zh-CN" altLang="en-US" sz="2800" b="1" dirty="0">
                  <a:solidFill>
                    <a:schemeClr val="tx1"/>
                  </a:solidFill>
                  <a:latin typeface="Segoe UI" panose="020B0502040204020203" pitchFamily="34" charset="0"/>
                  <a:ea typeface="等线" panose="02010600030101010101" pitchFamily="2" charset="-122"/>
                </a:rPr>
                <a:t>算法原理</a:t>
              </a:r>
              <a:endParaRPr lang="en-GB" altLang="zh-CN" sz="2800" b="1" dirty="0">
                <a:solidFill>
                  <a:schemeClr val="tx1"/>
                </a:solidFill>
                <a:latin typeface="Segoe UI" panose="020B0502040204020203" pitchFamily="34" charset="0"/>
                <a:ea typeface="等线" panose="02010600030101010101" pitchFamily="2"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E4BAD32-7D7E-4884-96F9-42137948E1CA}"/>
                    </a:ext>
                  </a:extLst>
                </p:cNvPr>
                <p:cNvSpPr txBox="1"/>
                <p:nvPr/>
              </p:nvSpPr>
              <p:spPr>
                <a:xfrm>
                  <a:off x="2157339" y="2564904"/>
                  <a:ext cx="5861673" cy="976999"/>
                </a:xfrm>
                <a:prstGeom prst="rect">
                  <a:avLst/>
                </a:prstGeom>
                <a:noFill/>
              </p:spPr>
              <p:txBody>
                <a:bodyPr wrap="square" rtlCol="0">
                  <a:spAutoFit/>
                </a:bodyPr>
                <a:lstStyle/>
                <a:p>
                  <a:pPr>
                    <a:lnSpc>
                      <a:spcPct val="150000"/>
                    </a:lnSpc>
                  </a:pPr>
                  <a:r>
                    <a:rPr lang="zh-CN" altLang="en-US" sz="2000" dirty="0">
                      <a:solidFill>
                        <a:schemeClr val="tx1">
                          <a:lumMod val="85000"/>
                          <a:lumOff val="15000"/>
                        </a:schemeClr>
                      </a:solidFill>
                      <a:latin typeface="Segoe UI" panose="020B0502040204020203" pitchFamily="34" charset="0"/>
                      <a:ea typeface="等线" panose="02010600030101010101" pitchFamily="2" charset="-122"/>
                    </a:rPr>
                    <a:t>设计</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S</a:t>
                  </a:r>
                  <a:r>
                    <a:rPr lang="zh-CN" altLang="en-US" sz="2000" dirty="0">
                      <a:solidFill>
                        <a:schemeClr val="tx1">
                          <a:lumMod val="85000"/>
                          <a:lumOff val="15000"/>
                        </a:schemeClr>
                      </a:solidFill>
                      <a:latin typeface="Segoe UI" panose="020B0502040204020203" pitchFamily="34" charset="0"/>
                      <a:ea typeface="等线" panose="02010600030101010101" pitchFamily="2" charset="-122"/>
                    </a:rPr>
                    <a:t>是经过滤皮去躁后的光电容积脉搏波信号</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a:t>
                  </a:r>
                  <a:r>
                    <a:rPr lang="zh-CN" altLang="zh-CN" sz="2000" dirty="0">
                      <a:effectLst/>
                      <a:latin typeface="Segoe UI" panose="020B0502040204020203" pitchFamily="34" charset="0"/>
                      <a:ea typeface="等线" panose="02010600030101010101" pitchFamily="2" charset="-122"/>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仿宋" panose="02010609060101010101" pitchFamily="49" charset="-122"/>
                              <a:cs typeface="Arial" panose="020B0604020202020204" pitchFamily="34" charset="0"/>
                            </a:rPr>
                            <m:t>𝑠</m:t>
                          </m:r>
                        </m:e>
                        <m:sub>
                          <m:r>
                            <a:rPr lang="en-US" altLang="zh-CN" sz="2800" i="1">
                              <a:effectLst/>
                              <a:latin typeface="Cambria Math" panose="02040503050406030204" pitchFamily="18" charset="0"/>
                              <a:ea typeface="仿宋" panose="02010609060101010101" pitchFamily="49" charset="-122"/>
                              <a:cs typeface="Arial" panose="020B0604020202020204" pitchFamily="34" charset="0"/>
                            </a:rPr>
                            <m:t>1</m:t>
                          </m:r>
                        </m:sub>
                      </m:sSub>
                    </m:oMath>
                  </a14:m>
                  <a:r>
                    <a:rPr lang="zh-CN" altLang="en-US" sz="2000" dirty="0">
                      <a:solidFill>
                        <a:schemeClr val="tx1">
                          <a:lumMod val="85000"/>
                          <a:lumOff val="15000"/>
                        </a:schemeClr>
                      </a:solidFill>
                      <a:latin typeface="Segoe UI" panose="020B0502040204020203" pitchFamily="34" charset="0"/>
                      <a:ea typeface="等线" panose="02010600030101010101" pitchFamily="2" charset="-122"/>
                    </a:rPr>
                    <a:t>是对</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s</a:t>
                  </a:r>
                  <a:r>
                    <a:rPr lang="zh-CN" altLang="en-US" sz="2000" dirty="0">
                      <a:solidFill>
                        <a:schemeClr val="tx1">
                          <a:lumMod val="85000"/>
                          <a:lumOff val="15000"/>
                        </a:schemeClr>
                      </a:solidFill>
                      <a:latin typeface="Segoe UI" panose="020B0502040204020203" pitchFamily="34" charset="0"/>
                      <a:ea typeface="等线" panose="02010600030101010101" pitchFamily="2" charset="-122"/>
                    </a:rPr>
                    <a:t>的一次微分值</a:t>
                  </a:r>
                  <a:endParaRPr lang="en-US" altLang="zh-CN" sz="2000" dirty="0">
                    <a:solidFill>
                      <a:schemeClr val="tx1">
                        <a:lumMod val="85000"/>
                        <a:lumOff val="15000"/>
                      </a:schemeClr>
                    </a:solidFill>
                    <a:latin typeface="Segoe UI" panose="020B0502040204020203" pitchFamily="34" charset="0"/>
                    <a:ea typeface="等线" panose="02010600030101010101" pitchFamily="2" charset="-122"/>
                  </a:endParaRPr>
                </a:p>
              </p:txBody>
            </p:sp>
          </mc:Choice>
          <mc:Fallback>
            <p:sp>
              <p:nvSpPr>
                <p:cNvPr id="11" name="文本框 10">
                  <a:extLst>
                    <a:ext uri="{FF2B5EF4-FFF2-40B4-BE49-F238E27FC236}">
                      <a16:creationId xmlns:a16="http://schemas.microsoft.com/office/drawing/2014/main" id="{FE4BAD32-7D7E-4884-96F9-42137948E1CA}"/>
                    </a:ext>
                  </a:extLst>
                </p:cNvPr>
                <p:cNvSpPr txBox="1">
                  <a:spLocks noRot="1" noChangeAspect="1" noMove="1" noResize="1" noEditPoints="1" noAdjustHandles="1" noChangeArrowheads="1" noChangeShapeType="1" noTextEdit="1"/>
                </p:cNvSpPr>
                <p:nvPr/>
              </p:nvSpPr>
              <p:spPr>
                <a:xfrm>
                  <a:off x="2157339" y="2564904"/>
                  <a:ext cx="5861673" cy="976999"/>
                </a:xfrm>
                <a:prstGeom prst="rect">
                  <a:avLst/>
                </a:prstGeom>
                <a:blipFill>
                  <a:blip r:embed="rId5"/>
                  <a:stretch>
                    <a:fillRect l="-1145" b="-10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E895DC1-E0FB-3101-2B7C-58F36C570F47}"/>
                    </a:ext>
                  </a:extLst>
                </p:cNvPr>
                <p:cNvSpPr txBox="1"/>
                <p:nvPr/>
              </p:nvSpPr>
              <p:spPr>
                <a:xfrm>
                  <a:off x="2135599" y="3449782"/>
                  <a:ext cx="6528416" cy="1138389"/>
                </a:xfrm>
                <a:prstGeom prst="rect">
                  <a:avLst/>
                </a:prstGeom>
                <a:noFill/>
              </p:spPr>
              <p:txBody>
                <a:bodyPr wrap="square" rtlCol="0">
                  <a:spAutoFit/>
                </a:bodyPr>
                <a:lstStyle/>
                <a:p>
                  <a:pPr marR="609600">
                    <a:lnSpc>
                      <a:spcPct val="150000"/>
                    </a:lnSpc>
                  </a:pPr>
                  <a:r>
                    <a:rPr lang="zh-CN" altLang="zh-CN" sz="2000" dirty="0">
                      <a:solidFill>
                        <a:schemeClr val="tx1">
                          <a:lumMod val="85000"/>
                          <a:lumOff val="15000"/>
                        </a:schemeClr>
                      </a:solidFill>
                      <a:latin typeface="Segoe UI" panose="020B0502040204020203" pitchFamily="34" charset="0"/>
                      <a:ea typeface="等线" panose="02010600030101010101" pitchFamily="2" charset="-122"/>
                    </a:rPr>
                    <a:t>式中</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2800" i="1" kern="100">
                              <a:effectLst/>
                              <a:latin typeface="Cambria Math" panose="02040503050406030204" pitchFamily="18" charset="0"/>
                              <a:ea typeface="仿宋" panose="02010609060101010101" pitchFamily="49" charset="-122"/>
                              <a:cs typeface="Arial" panose="020B0604020202020204" pitchFamily="34" charset="0"/>
                            </a:rPr>
                            <m:t>𝑠</m:t>
                          </m:r>
                        </m:e>
                        <m:sub>
                          <m:r>
                            <a:rPr lang="en-US" altLang="zh-CN" sz="2800" i="1" kern="100">
                              <a:effectLst/>
                              <a:latin typeface="Cambria Math" panose="02040503050406030204" pitchFamily="18" charset="0"/>
                              <a:ea typeface="仿宋" panose="02010609060101010101" pitchFamily="49" charset="-122"/>
                              <a:cs typeface="Arial" panose="020B0604020202020204" pitchFamily="34" charset="0"/>
                            </a:rPr>
                            <m:t>2</m:t>
                          </m:r>
                        </m:sub>
                      </m:sSub>
                    </m:oMath>
                  </a14:m>
                  <a:r>
                    <a:rPr lang="zh-CN" altLang="zh-CN" sz="2000" dirty="0">
                      <a:solidFill>
                        <a:schemeClr val="tx1">
                          <a:lumMod val="85000"/>
                          <a:lumOff val="15000"/>
                        </a:schemeClr>
                      </a:solidFill>
                      <a:latin typeface="Segoe UI" panose="020B0502040204020203" pitchFamily="34" charset="0"/>
                      <a:ea typeface="等线" panose="02010600030101010101" pitchFamily="2" charset="-122"/>
                    </a:rPr>
                    <a:t>为一次阈值处理信号</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;k</a:t>
                  </a:r>
                  <a:r>
                    <a:rPr lang="zh-CN" altLang="zh-CN" sz="2000" dirty="0">
                      <a:solidFill>
                        <a:schemeClr val="tx1">
                          <a:lumMod val="85000"/>
                          <a:lumOff val="15000"/>
                        </a:schemeClr>
                      </a:solidFill>
                      <a:latin typeface="Segoe UI" panose="020B0502040204020203" pitchFamily="34" charset="0"/>
                      <a:ea typeface="等线" panose="02010600030101010101" pitchFamily="2" charset="-122"/>
                    </a:rPr>
                    <a:t>为经验值</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a:t>
                  </a:r>
                  <a:r>
                    <a:rPr lang="zh-CN" altLang="zh-CN" sz="2000" dirty="0">
                      <a:solidFill>
                        <a:schemeClr val="tx1">
                          <a:lumMod val="85000"/>
                          <a:lumOff val="15000"/>
                        </a:schemeClr>
                      </a:solidFill>
                      <a:latin typeface="Segoe UI" panose="020B0502040204020203" pitchFamily="34" charset="0"/>
                      <a:ea typeface="等线" panose="02010600030101010101" pitchFamily="2" charset="-122"/>
                    </a:rPr>
                    <a:t>实验中经过多次取值</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a:t>
                  </a:r>
                  <a:r>
                    <a:rPr lang="zh-CN" altLang="zh-CN" sz="2000" dirty="0">
                      <a:solidFill>
                        <a:schemeClr val="tx1">
                          <a:lumMod val="85000"/>
                          <a:lumOff val="15000"/>
                        </a:schemeClr>
                      </a:solidFill>
                      <a:latin typeface="Segoe UI" panose="020B0502040204020203" pitchFamily="34" charset="0"/>
                      <a:ea typeface="等线" panose="02010600030101010101" pitchFamily="2" charset="-122"/>
                    </a:rPr>
                    <a:t>最终确定</a:t>
                  </a:r>
                  <a:r>
                    <a:rPr lang="en-US" altLang="zh-CN" sz="2000" dirty="0">
                      <a:solidFill>
                        <a:schemeClr val="tx1">
                          <a:lumMod val="85000"/>
                          <a:lumOff val="15000"/>
                        </a:schemeClr>
                      </a:solidFill>
                      <a:latin typeface="Segoe UI" panose="020B0502040204020203" pitchFamily="34" charset="0"/>
                      <a:ea typeface="等线" panose="02010600030101010101" pitchFamily="2" charset="-122"/>
                    </a:rPr>
                    <a:t>k=2</a:t>
                  </a:r>
                  <a:endParaRPr lang="zh-CN" altLang="zh-CN" sz="2000" dirty="0">
                    <a:solidFill>
                      <a:schemeClr val="tx1">
                        <a:lumMod val="85000"/>
                        <a:lumOff val="15000"/>
                      </a:schemeClr>
                    </a:solidFill>
                    <a:latin typeface="Segoe UI" panose="020B0502040204020203" pitchFamily="34" charset="0"/>
                    <a:ea typeface="等线" panose="02010600030101010101" pitchFamily="2" charset="-122"/>
                  </a:endParaRPr>
                </a:p>
              </p:txBody>
            </p:sp>
          </mc:Choice>
          <mc:Fallback>
            <p:sp>
              <p:nvSpPr>
                <p:cNvPr id="3" name="文本框 2">
                  <a:extLst>
                    <a:ext uri="{FF2B5EF4-FFF2-40B4-BE49-F238E27FC236}">
                      <a16:creationId xmlns:a16="http://schemas.microsoft.com/office/drawing/2014/main" id="{1E895DC1-E0FB-3101-2B7C-58F36C570F47}"/>
                    </a:ext>
                  </a:extLst>
                </p:cNvPr>
                <p:cNvSpPr txBox="1">
                  <a:spLocks noRot="1" noChangeAspect="1" noMove="1" noResize="1" noEditPoints="1" noAdjustHandles="1" noChangeArrowheads="1" noChangeShapeType="1" noTextEdit="1"/>
                </p:cNvSpPr>
                <p:nvPr/>
              </p:nvSpPr>
              <p:spPr>
                <a:xfrm>
                  <a:off x="2135599" y="3449782"/>
                  <a:ext cx="6528416" cy="1138389"/>
                </a:xfrm>
                <a:prstGeom prst="rect">
                  <a:avLst/>
                </a:prstGeom>
                <a:blipFill>
                  <a:blip r:embed="rId6"/>
                  <a:stretch>
                    <a:fillRect l="-934" b="-8556"/>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E8068A7-1683-661B-C739-4C8BBF59A677}"/>
                  </a:ext>
                </a:extLst>
              </p:cNvPr>
              <p:cNvSpPr txBox="1"/>
              <p:nvPr/>
            </p:nvSpPr>
            <p:spPr>
              <a:xfrm>
                <a:off x="8078829" y="2331836"/>
                <a:ext cx="2471243" cy="369332"/>
              </a:xfrm>
              <a:prstGeom prst="rect">
                <a:avLst/>
              </a:prstGeom>
              <a:noFill/>
            </p:spPr>
            <p:txBody>
              <a:bodyPr wrap="square">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仿宋" panose="02010609060101010101" pitchFamily="49" charset="-122"/>
                            <a:cs typeface="Arial" panose="020B0604020202020204" pitchFamily="34" charset="0"/>
                          </a:rPr>
                          <m:t>𝑆</m:t>
                        </m:r>
                      </m:e>
                      <m:sub>
                        <m:r>
                          <a:rPr lang="en-US" altLang="zh-CN" sz="1800" i="1">
                            <a:effectLst/>
                            <a:latin typeface="Cambria Math" panose="02040503050406030204" pitchFamily="18" charset="0"/>
                            <a:ea typeface="仿宋" panose="02010609060101010101" pitchFamily="49" charset="-122"/>
                            <a:cs typeface="Arial" panose="020B0604020202020204" pitchFamily="34" charset="0"/>
                          </a:rPr>
                          <m:t>1</m:t>
                        </m:r>
                      </m:sub>
                    </m:sSub>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𝑖</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𝑆</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𝑖</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𝑆</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𝑖</m:t>
                    </m:r>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𝑘</m:t>
                    </m:r>
                    <m:r>
                      <a:rPr lang="en-US" altLang="zh-CN" sz="1800" i="1">
                        <a:effectLst/>
                        <a:latin typeface="Cambria Math" panose="02040503050406030204" pitchFamily="18" charset="0"/>
                        <a:ea typeface="仿宋" panose="02010609060101010101" pitchFamily="49" charset="-122"/>
                        <a:cs typeface="Arial" panose="020B0604020202020204" pitchFamily="34" charset="0"/>
                      </a:rPr>
                      <m:t>)</m:t>
                    </m:r>
                  </m:oMath>
                </a14:m>
                <a:r>
                  <a:rPr lang="en-US" altLang="zh-CN" sz="1800" dirty="0">
                    <a:effectLst/>
                    <a:latin typeface="Segoe UI" panose="020B0502040204020203" pitchFamily="34" charset="0"/>
                    <a:ea typeface="等线" panose="02010600030101010101" pitchFamily="2" charset="-122"/>
                    <a:cs typeface="Arial" panose="020B0604020202020204" pitchFamily="34" charset="0"/>
                  </a:rPr>
                  <a:t> </a:t>
                </a:r>
                <a:endParaRPr lang="zh-CN" altLang="en-US" dirty="0">
                  <a:latin typeface="Segoe UI" panose="020B0502040204020203" pitchFamily="34" charset="0"/>
                  <a:ea typeface="等线" panose="02010600030101010101" pitchFamily="2" charset="-122"/>
                </a:endParaRPr>
              </a:p>
            </p:txBody>
          </p:sp>
        </mc:Choice>
        <mc:Fallback>
          <p:sp>
            <p:nvSpPr>
              <p:cNvPr id="8" name="文本框 7">
                <a:extLst>
                  <a:ext uri="{FF2B5EF4-FFF2-40B4-BE49-F238E27FC236}">
                    <a16:creationId xmlns:a16="http://schemas.microsoft.com/office/drawing/2014/main" id="{5E8068A7-1683-661B-C739-4C8BBF59A677}"/>
                  </a:ext>
                </a:extLst>
              </p:cNvPr>
              <p:cNvSpPr txBox="1">
                <a:spLocks noRot="1" noChangeAspect="1" noMove="1" noResize="1" noEditPoints="1" noAdjustHandles="1" noChangeArrowheads="1" noChangeShapeType="1" noTextEdit="1"/>
              </p:cNvSpPr>
              <p:nvPr/>
            </p:nvSpPr>
            <p:spPr>
              <a:xfrm>
                <a:off x="8078829" y="2331836"/>
                <a:ext cx="2471243" cy="369332"/>
              </a:xfrm>
              <a:prstGeom prst="rect">
                <a:avLst/>
              </a:prstGeom>
              <a:blipFill>
                <a:blip r:embed="rId7"/>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F60026C0-E46A-E80E-2758-0E7CD9C95E3C}"/>
                  </a:ext>
                </a:extLst>
              </p:cNvPr>
              <p:cNvSpPr txBox="1"/>
              <p:nvPr/>
            </p:nvSpPr>
            <p:spPr>
              <a:xfrm>
                <a:off x="8078829" y="2993030"/>
                <a:ext cx="3528392"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0,</m:t>
                                </m:r>
                                <m:r>
                                  <a:rPr lang="zh-CN" altLang="en-US" i="1">
                                    <a:latin typeface="Cambria Math" panose="02040503050406030204" pitchFamily="18" charset="0"/>
                                  </a:rPr>
                                  <m:t>𝑆</m:t>
                                </m:r>
                                <m:r>
                                  <a:rPr lang="zh-CN" altLang="en-US" i="0">
                                    <a:latin typeface="Cambria Math" panose="02040503050406030204" pitchFamily="18" charset="0"/>
                                  </a:rPr>
                                  <m:t>2</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r>
                                  <a:rPr lang="zh-CN" altLang="en-US" i="1">
                                    <a:latin typeface="Cambria Math" panose="02040503050406030204" pitchFamily="18" charset="0"/>
                                  </a:rPr>
                                  <m:t>𝑆</m:t>
                                </m:r>
                                <m:r>
                                  <a:rPr lang="zh-CN" altLang="en-US" i="0">
                                    <a:latin typeface="Cambria Math" panose="02040503050406030204" pitchFamily="18" charset="0"/>
                                  </a:rPr>
                                  <m:t>2</m:t>
                                </m:r>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e>
                                </m:d>
                              </m:e>
                            </m:mr>
                            <m:mr>
                              <m:e>
                                <m:d>
                                  <m:dPr>
                                    <m:begChr m:val="|"/>
                                    <m:end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&lt;</m:t>
                                </m:r>
                                <m:r>
                                  <a:rPr lang="zh-CN" altLang="en-US" i="1">
                                    <a:latin typeface="Cambria Math" panose="02040503050406030204" pitchFamily="18" charset="0"/>
                                  </a:rPr>
                                  <m:t>𝑆</m:t>
                                </m:r>
                                <m:r>
                                  <a:rPr lang="zh-CN" altLang="en-US" i="0">
                                    <a:latin typeface="Cambria Math" panose="02040503050406030204" pitchFamily="18" charset="0"/>
                                  </a:rPr>
                                  <m:t>2</m:t>
                                </m:r>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e>
                                </m:d>
                              </m:e>
                            </m:mr>
                          </m:m>
                        </m:e>
                      </m:d>
                    </m:oMath>
                  </m:oMathPara>
                </a14:m>
                <a:endParaRPr lang="zh-CN" altLang="en-US" dirty="0">
                  <a:latin typeface="Segoe UI" panose="020B0502040204020203" pitchFamily="34" charset="0"/>
                  <a:ea typeface="等线" panose="02010600030101010101" pitchFamily="2" charset="-122"/>
                </a:endParaRPr>
              </a:p>
            </p:txBody>
          </p:sp>
        </mc:Choice>
        <mc:Fallback>
          <p:sp>
            <p:nvSpPr>
              <p:cNvPr id="12" name="文本框 11">
                <a:extLst>
                  <a:ext uri="{FF2B5EF4-FFF2-40B4-BE49-F238E27FC236}">
                    <a16:creationId xmlns:a16="http://schemas.microsoft.com/office/drawing/2014/main" id="{F60026C0-E46A-E80E-2758-0E7CD9C95E3C}"/>
                  </a:ext>
                </a:extLst>
              </p:cNvPr>
              <p:cNvSpPr txBox="1">
                <a:spLocks noRot="1" noChangeAspect="1" noMove="1" noResize="1" noEditPoints="1" noAdjustHandles="1" noChangeArrowheads="1" noChangeShapeType="1" noTextEdit="1"/>
              </p:cNvSpPr>
              <p:nvPr/>
            </p:nvSpPr>
            <p:spPr>
              <a:xfrm>
                <a:off x="8078829" y="2993030"/>
                <a:ext cx="3528392" cy="7101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C5E92D7A-809D-2C40-71C7-13FA1DBC0B66}"/>
                  </a:ext>
                </a:extLst>
              </p:cNvPr>
              <p:cNvSpPr txBox="1"/>
              <p:nvPr/>
            </p:nvSpPr>
            <p:spPr>
              <a:xfrm>
                <a:off x="8078829" y="3960408"/>
                <a:ext cx="2975299" cy="7788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m:rPr>
                              <m:sty m:val="p"/>
                            </m:rPr>
                            <a:rPr lang="zh-CN" altLang="en-US" sz="2000">
                              <a:latin typeface="Cambria Math" panose="02040503050406030204" pitchFamily="18" charset="0"/>
                            </a:rPr>
                            <m:t>s</m:t>
                          </m:r>
                        </m:e>
                        <m:sub>
                          <m:r>
                            <a:rPr lang="zh-CN" altLang="en-US" sz="2000" i="0">
                              <a:latin typeface="Cambria Math" panose="02040503050406030204" pitchFamily="18" charset="0"/>
                            </a:rPr>
                            <m:t>3</m:t>
                          </m:r>
                        </m:sub>
                      </m:sSub>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i</m:t>
                          </m:r>
                        </m:e>
                      </m:d>
                      <m:r>
                        <a:rPr lang="zh-CN" altLang="en-US" sz="2000" i="0">
                          <a:latin typeface="Cambria Math" panose="02040503050406030204" pitchFamily="18" charset="0"/>
                        </a:rPr>
                        <m:t>=</m:t>
                      </m:r>
                      <m:d>
                        <m:dPr>
                          <m:begChr m:val="{"/>
                          <m:endChr m:val=""/>
                          <m:ctrlPr>
                            <a:rPr lang="zh-CN" altLang="en-US" sz="2000" i="1">
                              <a:solidFill>
                                <a:srgbClr val="836967"/>
                              </a:solidFill>
                              <a:latin typeface="Cambria Math" panose="02040503050406030204" pitchFamily="18" charset="0"/>
                            </a:rPr>
                          </m:ctrlPr>
                        </m:dPr>
                        <m:e>
                          <m:eqArr>
                            <m:eqArrPr>
                              <m:ctrlPr>
                                <a:rPr lang="zh-CN" altLang="en-US" sz="2000" i="1">
                                  <a:solidFill>
                                    <a:srgbClr val="836967"/>
                                  </a:solidFill>
                                  <a:latin typeface="Cambria Math" panose="02040503050406030204" pitchFamily="18" charset="0"/>
                                </a:rPr>
                              </m:ctrlPr>
                            </m:eqArrPr>
                            <m:e>
                              <m:r>
                                <a:rPr lang="zh-CN" altLang="en-US" sz="2000" i="0">
                                  <a:latin typeface="Cambria Math" panose="02040503050406030204" pitchFamily="18" charset="0"/>
                                </a:rPr>
                                <m:t>&amp;0,</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s</m:t>
                                  </m:r>
                                </m:e>
                                <m:sub>
                                  <m:r>
                                    <a:rPr lang="zh-CN" altLang="en-US" sz="2000" i="0">
                                      <a:latin typeface="Cambria Math" panose="02040503050406030204" pitchFamily="18" charset="0"/>
                                    </a:rPr>
                                    <m:t>2</m:t>
                                  </m:r>
                                </m:sub>
                              </m:sSub>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i</m:t>
                                  </m:r>
                                </m:e>
                              </m:d>
                              <m:r>
                                <a:rPr lang="zh-CN" altLang="en-US" sz="2000" i="0">
                                  <a:latin typeface="Cambria Math" panose="02040503050406030204" pitchFamily="18" charset="0"/>
                                </a:rPr>
                                <m:t>&lt;</m:t>
                              </m:r>
                              <m:r>
                                <a:rPr lang="zh-CN" altLang="en-US" sz="2000" i="1">
                                  <a:latin typeface="Cambria Math" panose="02040503050406030204" pitchFamily="18" charset="0"/>
                                </a:rPr>
                                <m:t>𝐻</m:t>
                              </m:r>
                            </m:e>
                            <m:e>
                              <m:r>
                                <a:rPr lang="zh-CN" altLang="en-US" sz="2000" i="0">
                                  <a:latin typeface="Cambria Math" panose="02040503050406030204" pitchFamily="18" charset="0"/>
                                </a:rPr>
                                <m:t>&amp;</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s</m:t>
                                  </m:r>
                                </m:e>
                                <m:sub>
                                  <m:r>
                                    <a:rPr lang="zh-CN" altLang="en-US" sz="2000" i="0">
                                      <a:latin typeface="Cambria Math" panose="02040503050406030204" pitchFamily="18" charset="0"/>
                                    </a:rPr>
                                    <m:t>2</m:t>
                                  </m:r>
                                </m:sub>
                              </m:sSub>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i</m:t>
                                  </m:r>
                                </m:e>
                              </m:d>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s</m:t>
                                  </m:r>
                                </m:e>
                                <m:sub>
                                  <m:r>
                                    <a:rPr lang="zh-CN" altLang="en-US" sz="2000" i="0">
                                      <a:latin typeface="Cambria Math" panose="02040503050406030204" pitchFamily="18" charset="0"/>
                                    </a:rPr>
                                    <m:t>2</m:t>
                                  </m:r>
                                </m:sub>
                              </m:sSub>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i</m:t>
                                  </m:r>
                                </m:e>
                              </m:d>
                              <m:r>
                                <a:rPr lang="zh-CN" altLang="en-US" sz="2000" i="0">
                                  <a:latin typeface="Cambria Math" panose="02040503050406030204" pitchFamily="18" charset="0"/>
                                </a:rPr>
                                <m:t>≥</m:t>
                              </m:r>
                              <m:r>
                                <a:rPr lang="zh-CN" altLang="en-US" sz="2000" i="1">
                                  <a:latin typeface="Cambria Math" panose="02040503050406030204" pitchFamily="18" charset="0"/>
                                </a:rPr>
                                <m:t>𝐻</m:t>
                              </m:r>
                            </m:e>
                          </m:eqArr>
                        </m:e>
                      </m:d>
                    </m:oMath>
                  </m:oMathPara>
                </a14:m>
                <a:endParaRPr lang="zh-CN" altLang="en-US" dirty="0">
                  <a:latin typeface="Segoe UI" panose="020B0502040204020203" pitchFamily="34" charset="0"/>
                  <a:ea typeface="等线" panose="02010600030101010101" pitchFamily="2" charset="-122"/>
                </a:endParaRPr>
              </a:p>
            </p:txBody>
          </p:sp>
        </mc:Choice>
        <mc:Fallback>
          <p:sp>
            <p:nvSpPr>
              <p:cNvPr id="14" name="文本框 13">
                <a:extLst>
                  <a:ext uri="{FF2B5EF4-FFF2-40B4-BE49-F238E27FC236}">
                    <a16:creationId xmlns:a16="http://schemas.microsoft.com/office/drawing/2014/main" id="{C5E92D7A-809D-2C40-71C7-13FA1DBC0B66}"/>
                  </a:ext>
                </a:extLst>
              </p:cNvPr>
              <p:cNvSpPr txBox="1">
                <a:spLocks noRot="1" noChangeAspect="1" noMove="1" noResize="1" noEditPoints="1" noAdjustHandles="1" noChangeArrowheads="1" noChangeShapeType="1" noTextEdit="1"/>
              </p:cNvSpPr>
              <p:nvPr/>
            </p:nvSpPr>
            <p:spPr>
              <a:xfrm>
                <a:off x="8078829" y="3960408"/>
                <a:ext cx="2975299" cy="778868"/>
              </a:xfrm>
              <a:prstGeom prst="rect">
                <a:avLst/>
              </a:prstGeom>
              <a:blipFill>
                <a:blip r:embed="rId9"/>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12243B48-8C24-9584-9218-424A6422974A}"/>
              </a:ext>
            </a:extLst>
          </p:cNvPr>
          <p:cNvSpPr txBox="1"/>
          <p:nvPr/>
        </p:nvSpPr>
        <p:spPr>
          <a:xfrm>
            <a:off x="2135599" y="4576976"/>
            <a:ext cx="6097384" cy="923330"/>
          </a:xfrm>
          <a:prstGeom prst="rect">
            <a:avLst/>
          </a:prstGeom>
          <a:noFill/>
        </p:spPr>
        <p:txBody>
          <a:bodyPr wrap="square">
            <a:spAutoFit/>
          </a:bodyPr>
          <a:lstStyle/>
          <a:p>
            <a:r>
              <a:rPr lang="zh-CN" altLang="en-US" dirty="0">
                <a:latin typeface="Segoe UI" panose="020B0502040204020203" pitchFamily="34" charset="0"/>
                <a:ea typeface="等线" panose="02010600030101010101" pitchFamily="2" charset="-122"/>
              </a:rPr>
              <a:t>在经过多次运算处理后，记录下同一时间段内的光电容积脉搏值，及两次阈值，然后在</a:t>
            </a:r>
            <a:r>
              <a:rPr lang="en-US" altLang="zh-CN" dirty="0">
                <a:latin typeface="Segoe UI" panose="020B0502040204020203" pitchFamily="34" charset="0"/>
                <a:ea typeface="等线" panose="02010600030101010101" pitchFamily="2" charset="-122"/>
              </a:rPr>
              <a:t>Arduino Uno</a:t>
            </a:r>
            <a:r>
              <a:rPr lang="zh-CN" altLang="en-US" dirty="0">
                <a:latin typeface="Segoe UI" panose="020B0502040204020203" pitchFamily="34" charset="0"/>
                <a:ea typeface="等线" panose="02010600030101010101" pitchFamily="2" charset="-122"/>
              </a:rPr>
              <a:t>的程序中进行再次运算，最后得出血氧饱和度。</a:t>
            </a:r>
          </a:p>
        </p:txBody>
      </p:sp>
    </p:spTree>
    <p:custDataLst>
      <p:tags r:id="rId2"/>
    </p:custDataLst>
    <p:extLst>
      <p:ext uri="{BB962C8B-B14F-4D97-AF65-F5344CB8AC3E}">
        <p14:creationId xmlns:p14="http://schemas.microsoft.com/office/powerpoint/2010/main" val="27611296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60400" y="1685055"/>
            <a:ext cx="10858500" cy="4017809"/>
            <a:chOff x="660400" y="1685055"/>
            <a:chExt cx="10858500" cy="4017809"/>
          </a:xfrm>
        </p:grpSpPr>
        <p:sp>
          <p:nvSpPr>
            <p:cNvPr id="2" name="矩形: 圆角 1">
              <a:extLst>
                <a:ext uri="{FF2B5EF4-FFF2-40B4-BE49-F238E27FC236}">
                  <a16:creationId xmlns:a16="http://schemas.microsoft.com/office/drawing/2014/main" id="{75F3E8A0-FEA3-40CA-8746-19202C8BA63B}"/>
                </a:ext>
              </a:extLst>
            </p:cNvPr>
            <p:cNvSpPr/>
            <p:nvPr/>
          </p:nvSpPr>
          <p:spPr>
            <a:xfrm>
              <a:off x="660400" y="1887868"/>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24" name="矩形: 圆角 23">
              <a:extLst>
                <a:ext uri="{FF2B5EF4-FFF2-40B4-BE49-F238E27FC236}">
                  <a16:creationId xmlns:a16="http://schemas.microsoft.com/office/drawing/2014/main" id="{3750ACB7-B7D0-4D3A-A160-EF3C73154BC6}"/>
                </a:ext>
              </a:extLst>
            </p:cNvPr>
            <p:cNvSpPr/>
            <p:nvPr/>
          </p:nvSpPr>
          <p:spPr>
            <a:xfrm>
              <a:off x="3411709" y="1887868"/>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30" name="矩形: 圆角 29">
              <a:extLst>
                <a:ext uri="{FF2B5EF4-FFF2-40B4-BE49-F238E27FC236}">
                  <a16:creationId xmlns:a16="http://schemas.microsoft.com/office/drawing/2014/main" id="{4082D919-7F5D-435C-BECC-DF16240C2142}"/>
                </a:ext>
              </a:extLst>
            </p:cNvPr>
            <p:cNvSpPr/>
            <p:nvPr/>
          </p:nvSpPr>
          <p:spPr>
            <a:xfrm>
              <a:off x="6163018" y="1887868"/>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36" name="矩形: 圆角 35">
              <a:extLst>
                <a:ext uri="{FF2B5EF4-FFF2-40B4-BE49-F238E27FC236}">
                  <a16:creationId xmlns:a16="http://schemas.microsoft.com/office/drawing/2014/main" id="{C713E8D8-AE5B-458C-854E-9C2BB9EECB15}"/>
                </a:ext>
              </a:extLst>
            </p:cNvPr>
            <p:cNvSpPr/>
            <p:nvPr/>
          </p:nvSpPr>
          <p:spPr>
            <a:xfrm>
              <a:off x="8914327" y="1865055"/>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63" name="矩形: 圆角 62">
              <a:extLst>
                <a:ext uri="{FF2B5EF4-FFF2-40B4-BE49-F238E27FC236}">
                  <a16:creationId xmlns:a16="http://schemas.microsoft.com/office/drawing/2014/main" id="{73EAA9A8-DDE5-4B44-B248-7C33D8BB39AF}"/>
                </a:ext>
              </a:extLst>
            </p:cNvPr>
            <p:cNvSpPr/>
            <p:nvPr/>
          </p:nvSpPr>
          <p:spPr>
            <a:xfrm>
              <a:off x="660400" y="3856932"/>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64" name="矩形: 圆角 63">
              <a:extLst>
                <a:ext uri="{FF2B5EF4-FFF2-40B4-BE49-F238E27FC236}">
                  <a16:creationId xmlns:a16="http://schemas.microsoft.com/office/drawing/2014/main" id="{892E03A5-3288-428E-A699-8E2D5D2A46D0}"/>
                </a:ext>
              </a:extLst>
            </p:cNvPr>
            <p:cNvSpPr/>
            <p:nvPr/>
          </p:nvSpPr>
          <p:spPr>
            <a:xfrm>
              <a:off x="3411709" y="3856932"/>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sp>
          <p:nvSpPr>
            <p:cNvPr id="65" name="矩形: 圆角 64">
              <a:extLst>
                <a:ext uri="{FF2B5EF4-FFF2-40B4-BE49-F238E27FC236}">
                  <a16:creationId xmlns:a16="http://schemas.microsoft.com/office/drawing/2014/main" id="{F28AF8D9-1E36-4A17-B320-539A4F3B49D8}"/>
                </a:ext>
              </a:extLst>
            </p:cNvPr>
            <p:cNvSpPr/>
            <p:nvPr/>
          </p:nvSpPr>
          <p:spPr>
            <a:xfrm>
              <a:off x="6163018" y="3856932"/>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dirty="0">
                <a:solidFill>
                  <a:schemeClr val="tx1"/>
                </a:solidFill>
              </a:endParaRPr>
            </a:p>
          </p:txBody>
        </p:sp>
        <p:sp>
          <p:nvSpPr>
            <p:cNvPr id="66" name="矩形: 圆角 65">
              <a:extLst>
                <a:ext uri="{FF2B5EF4-FFF2-40B4-BE49-F238E27FC236}">
                  <a16:creationId xmlns:a16="http://schemas.microsoft.com/office/drawing/2014/main" id="{5D65636F-40C0-4FE8-974F-CF2A9C2B3294}"/>
                </a:ext>
              </a:extLst>
            </p:cNvPr>
            <p:cNvSpPr/>
            <p:nvPr/>
          </p:nvSpPr>
          <p:spPr>
            <a:xfrm>
              <a:off x="8914327" y="3856932"/>
              <a:ext cx="2604573" cy="1845932"/>
            </a:xfrm>
            <a:prstGeom prst="roundRect">
              <a:avLst>
                <a:gd name="adj" fmla="val 4300"/>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en-GB" sz="1000">
                <a:solidFill>
                  <a:schemeClr val="tx1"/>
                </a:solidFill>
              </a:endParaRPr>
            </a:p>
          </p:txBody>
        </p:sp>
        <p:cxnSp>
          <p:nvCxnSpPr>
            <p:cNvPr id="18" name="直接连接符 17">
              <a:extLst>
                <a:ext uri="{FF2B5EF4-FFF2-40B4-BE49-F238E27FC236}">
                  <a16:creationId xmlns:a16="http://schemas.microsoft.com/office/drawing/2014/main" id="{32B4B719-73D9-4BB6-997F-FEB727B1F1E5}"/>
                </a:ext>
              </a:extLst>
            </p:cNvPr>
            <p:cNvCxnSpPr>
              <a:cxnSpLocks/>
            </p:cNvCxnSpPr>
            <p:nvPr/>
          </p:nvCxnSpPr>
          <p:spPr>
            <a:xfrm>
              <a:off x="1066218" y="3279647"/>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AB86288-A1CD-4540-8417-F241C148A48B}"/>
                </a:ext>
              </a:extLst>
            </p:cNvPr>
            <p:cNvSpPr txBox="1"/>
            <p:nvPr/>
          </p:nvSpPr>
          <p:spPr>
            <a:xfrm>
              <a:off x="839236" y="3304913"/>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数据预测</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21" name="文本框 20">
              <a:extLst>
                <a:ext uri="{FF2B5EF4-FFF2-40B4-BE49-F238E27FC236}">
                  <a16:creationId xmlns:a16="http://schemas.microsoft.com/office/drawing/2014/main" id="{5A059033-B3AA-4040-8E56-B931A2C08652}"/>
                </a:ext>
              </a:extLst>
            </p:cNvPr>
            <p:cNvSpPr txBox="1"/>
            <p:nvPr/>
          </p:nvSpPr>
          <p:spPr>
            <a:xfrm>
              <a:off x="839234" y="2159576"/>
              <a:ext cx="2246902" cy="1161023"/>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en-US" sz="1600" dirty="0">
                  <a:latin typeface="Segoe UI" panose="020B0502040204020203" pitchFamily="34" charset="0"/>
                  <a:ea typeface="等线" panose="02010600030101010101" pitchFamily="2" charset="-122"/>
                </a:rPr>
                <a:t>能够对现有的数据进行分析</a:t>
              </a:r>
              <a:r>
                <a:rPr lang="en-US" altLang="zh-CN" sz="1600" dirty="0">
                  <a:latin typeface="Segoe UI" panose="020B0502040204020203" pitchFamily="34" charset="0"/>
                  <a:ea typeface="等线" panose="02010600030101010101" pitchFamily="2" charset="-122"/>
                </a:rPr>
                <a:t>,</a:t>
              </a:r>
              <a:r>
                <a:rPr lang="zh-CN" altLang="en-US" sz="1600" dirty="0">
                  <a:latin typeface="Segoe UI" panose="020B0502040204020203" pitchFamily="34" charset="0"/>
                  <a:ea typeface="等线" panose="02010600030101010101" pitchFamily="2" charset="-122"/>
                </a:rPr>
                <a:t>来预测未来的数据情况</a:t>
              </a:r>
              <a:endParaRPr lang="en-GB" sz="1600" dirty="0">
                <a:latin typeface="Segoe UI" panose="020B0502040204020203" pitchFamily="34" charset="0"/>
                <a:ea typeface="等线" panose="02010600030101010101" pitchFamily="2" charset="-122"/>
              </a:endParaRPr>
            </a:p>
          </p:txBody>
        </p:sp>
        <p:cxnSp>
          <p:nvCxnSpPr>
            <p:cNvPr id="26" name="直接连接符 25">
              <a:extLst>
                <a:ext uri="{FF2B5EF4-FFF2-40B4-BE49-F238E27FC236}">
                  <a16:creationId xmlns:a16="http://schemas.microsoft.com/office/drawing/2014/main" id="{241447D1-13B3-428E-AA9C-5ADE4E0053E7}"/>
                </a:ext>
              </a:extLst>
            </p:cNvPr>
            <p:cNvCxnSpPr>
              <a:cxnSpLocks/>
            </p:cNvCxnSpPr>
            <p:nvPr/>
          </p:nvCxnSpPr>
          <p:spPr>
            <a:xfrm>
              <a:off x="3817527" y="3279647"/>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68FF2B7-1D9C-43CF-939E-D4748F71AD72}"/>
                </a:ext>
              </a:extLst>
            </p:cNvPr>
            <p:cNvSpPr txBox="1"/>
            <p:nvPr/>
          </p:nvSpPr>
          <p:spPr>
            <a:xfrm>
              <a:off x="3590545" y="3304913"/>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数据分析</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28" name="文本框 27">
              <a:extLst>
                <a:ext uri="{FF2B5EF4-FFF2-40B4-BE49-F238E27FC236}">
                  <a16:creationId xmlns:a16="http://schemas.microsoft.com/office/drawing/2014/main" id="{4097485E-F195-42A1-9CBE-26ACA53D0C25}"/>
                </a:ext>
              </a:extLst>
            </p:cNvPr>
            <p:cNvSpPr txBox="1"/>
            <p:nvPr/>
          </p:nvSpPr>
          <p:spPr>
            <a:xfrm>
              <a:off x="3598890" y="2168187"/>
              <a:ext cx="2246902" cy="1161023"/>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zh-CN" sz="1600" dirty="0">
                  <a:latin typeface="Segoe UI" panose="020B0502040204020203" pitchFamily="34" charset="0"/>
                  <a:ea typeface="等线" panose="02010600030101010101" pitchFamily="2" charset="-122"/>
                </a:rPr>
                <a:t>通过算法分析相应的数据来对仪器使用者的当前健康状况进行分析</a:t>
              </a:r>
              <a:endParaRPr lang="en-GB" sz="1600" dirty="0">
                <a:latin typeface="Segoe UI" panose="020B0502040204020203" pitchFamily="34" charset="0"/>
                <a:ea typeface="等线" panose="02010600030101010101" pitchFamily="2" charset="-122"/>
              </a:endParaRPr>
            </a:p>
          </p:txBody>
        </p:sp>
        <p:cxnSp>
          <p:nvCxnSpPr>
            <p:cNvPr id="32" name="直接连接符 31">
              <a:extLst>
                <a:ext uri="{FF2B5EF4-FFF2-40B4-BE49-F238E27FC236}">
                  <a16:creationId xmlns:a16="http://schemas.microsoft.com/office/drawing/2014/main" id="{6A54465A-4237-4A43-A9D2-47F3DC471518}"/>
                </a:ext>
              </a:extLst>
            </p:cNvPr>
            <p:cNvCxnSpPr>
              <a:cxnSpLocks/>
            </p:cNvCxnSpPr>
            <p:nvPr/>
          </p:nvCxnSpPr>
          <p:spPr>
            <a:xfrm>
              <a:off x="6568836" y="3279647"/>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3CFF388-6BA7-4B8C-8DDB-F130800B5E41}"/>
                </a:ext>
              </a:extLst>
            </p:cNvPr>
            <p:cNvSpPr txBox="1"/>
            <p:nvPr/>
          </p:nvSpPr>
          <p:spPr>
            <a:xfrm>
              <a:off x="6341854" y="3304913"/>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按压传感器</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34" name="文本框 33">
              <a:extLst>
                <a:ext uri="{FF2B5EF4-FFF2-40B4-BE49-F238E27FC236}">
                  <a16:creationId xmlns:a16="http://schemas.microsoft.com/office/drawing/2014/main" id="{0BA77221-5B2E-4061-9D70-C6DE68655C3C}"/>
                </a:ext>
              </a:extLst>
            </p:cNvPr>
            <p:cNvSpPr txBox="1"/>
            <p:nvPr/>
          </p:nvSpPr>
          <p:spPr>
            <a:xfrm>
              <a:off x="6350320" y="2159576"/>
              <a:ext cx="2246902" cy="1161023"/>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en-US" sz="1600" dirty="0">
                  <a:latin typeface="Segoe UI" panose="020B0502040204020203" pitchFamily="34" charset="0"/>
                  <a:ea typeface="等线" panose="02010600030101010101" pitchFamily="2" charset="-122"/>
                </a:rPr>
                <a:t>使用压力传感器或者光电传感器等技术，检测用户手指的按压动作</a:t>
              </a:r>
              <a:endParaRPr lang="en-GB" sz="1600" dirty="0">
                <a:latin typeface="Segoe UI" panose="020B0502040204020203" pitchFamily="34" charset="0"/>
                <a:ea typeface="等线" panose="02010600030101010101" pitchFamily="2" charset="-122"/>
              </a:endParaRPr>
            </a:p>
          </p:txBody>
        </p:sp>
        <p:cxnSp>
          <p:nvCxnSpPr>
            <p:cNvPr id="38" name="直接连接符 37">
              <a:extLst>
                <a:ext uri="{FF2B5EF4-FFF2-40B4-BE49-F238E27FC236}">
                  <a16:creationId xmlns:a16="http://schemas.microsoft.com/office/drawing/2014/main" id="{E17698A2-7E5E-41CE-BD08-CEF92083DBB3}"/>
                </a:ext>
              </a:extLst>
            </p:cNvPr>
            <p:cNvCxnSpPr>
              <a:cxnSpLocks/>
            </p:cNvCxnSpPr>
            <p:nvPr/>
          </p:nvCxnSpPr>
          <p:spPr>
            <a:xfrm>
              <a:off x="9320145" y="3279647"/>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BD2FBADB-3B1F-4121-AEB1-8B38FE4BFCDD}"/>
                </a:ext>
              </a:extLst>
            </p:cNvPr>
            <p:cNvSpPr txBox="1"/>
            <p:nvPr/>
          </p:nvSpPr>
          <p:spPr>
            <a:xfrm>
              <a:off x="9093163" y="3304913"/>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血氧检测算法</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40" name="文本框 39">
              <a:extLst>
                <a:ext uri="{FF2B5EF4-FFF2-40B4-BE49-F238E27FC236}">
                  <a16:creationId xmlns:a16="http://schemas.microsoft.com/office/drawing/2014/main" id="{8FB3ECE0-6D02-4D60-8DD4-7EE76B6FD707}"/>
                </a:ext>
              </a:extLst>
            </p:cNvPr>
            <p:cNvSpPr txBox="1"/>
            <p:nvPr/>
          </p:nvSpPr>
          <p:spPr>
            <a:xfrm>
              <a:off x="9093163" y="2135967"/>
              <a:ext cx="2246902" cy="1019831"/>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zh-CN" sz="1400" dirty="0">
                  <a:effectLst/>
                  <a:ea typeface="宋体" panose="02010600030101010101" pitchFamily="2" charset="-122"/>
                  <a:cs typeface="Arial" panose="020B0604020202020204" pitchFamily="34" charset="0"/>
                </a:rPr>
                <a:t>通过记录用户的按压次数和按压时间，结合血氧测算法，计算出用户的血氧</a:t>
              </a:r>
              <a:endParaRPr lang="en-GB" sz="800" dirty="0">
                <a:latin typeface="Segoe UI" panose="020B0502040204020203" pitchFamily="34" charset="0"/>
                <a:ea typeface="等线" panose="02010600030101010101" pitchFamily="2" charset="-122"/>
              </a:endParaRPr>
            </a:p>
          </p:txBody>
        </p:sp>
        <p:cxnSp>
          <p:nvCxnSpPr>
            <p:cNvPr id="68" name="直接连接符 67">
              <a:extLst>
                <a:ext uri="{FF2B5EF4-FFF2-40B4-BE49-F238E27FC236}">
                  <a16:creationId xmlns:a16="http://schemas.microsoft.com/office/drawing/2014/main" id="{62B72A9E-757F-4655-8871-D60C7EB1276B}"/>
                </a:ext>
              </a:extLst>
            </p:cNvPr>
            <p:cNvCxnSpPr>
              <a:cxnSpLocks/>
            </p:cNvCxnSpPr>
            <p:nvPr/>
          </p:nvCxnSpPr>
          <p:spPr>
            <a:xfrm>
              <a:off x="1066218" y="5248711"/>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BB7F3B8-CDB1-4B06-9219-A8F1A41CA2AC}"/>
                </a:ext>
              </a:extLst>
            </p:cNvPr>
            <p:cNvSpPr txBox="1"/>
            <p:nvPr/>
          </p:nvSpPr>
          <p:spPr>
            <a:xfrm>
              <a:off x="839236" y="5273977"/>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数据显示</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70" name="文本框 69">
              <a:extLst>
                <a:ext uri="{FF2B5EF4-FFF2-40B4-BE49-F238E27FC236}">
                  <a16:creationId xmlns:a16="http://schemas.microsoft.com/office/drawing/2014/main" id="{7EB71642-3BB8-4FE1-8382-7521BA642BFD}"/>
                </a:ext>
              </a:extLst>
            </p:cNvPr>
            <p:cNvSpPr txBox="1"/>
            <p:nvPr/>
          </p:nvSpPr>
          <p:spPr>
            <a:xfrm>
              <a:off x="839234" y="3936613"/>
              <a:ext cx="2246902" cy="1350563"/>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en-US" sz="1400" dirty="0">
                  <a:latin typeface="Segoe UI" panose="020B0502040204020203" pitchFamily="34" charset="0"/>
                  <a:ea typeface="等线" panose="02010600030101010101" pitchFamily="2" charset="-122"/>
                </a:rPr>
                <a:t>将检测到的血氧数据实时显示在设备屏幕上或者通过蓝牙等方式传输到其他设备上</a:t>
              </a:r>
              <a:endParaRPr lang="en-GB" sz="1400" dirty="0">
                <a:latin typeface="Segoe UI" panose="020B0502040204020203" pitchFamily="34" charset="0"/>
                <a:ea typeface="等线" panose="02010600030101010101" pitchFamily="2" charset="-122"/>
              </a:endParaRPr>
            </a:p>
          </p:txBody>
        </p:sp>
        <p:cxnSp>
          <p:nvCxnSpPr>
            <p:cNvPr id="72" name="直接连接符 71">
              <a:extLst>
                <a:ext uri="{FF2B5EF4-FFF2-40B4-BE49-F238E27FC236}">
                  <a16:creationId xmlns:a16="http://schemas.microsoft.com/office/drawing/2014/main" id="{2DE0BF3C-5429-4BDB-B80D-2C718EC556CC}"/>
                </a:ext>
              </a:extLst>
            </p:cNvPr>
            <p:cNvCxnSpPr>
              <a:cxnSpLocks/>
            </p:cNvCxnSpPr>
            <p:nvPr/>
          </p:nvCxnSpPr>
          <p:spPr>
            <a:xfrm>
              <a:off x="3817527" y="5248711"/>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FED64075-5D25-4891-9E60-6DB1A3EBE495}"/>
                </a:ext>
              </a:extLst>
            </p:cNvPr>
            <p:cNvSpPr txBox="1"/>
            <p:nvPr/>
          </p:nvSpPr>
          <p:spPr>
            <a:xfrm>
              <a:off x="3590545" y="5273977"/>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数据存储</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74" name="文本框 73">
              <a:extLst>
                <a:ext uri="{FF2B5EF4-FFF2-40B4-BE49-F238E27FC236}">
                  <a16:creationId xmlns:a16="http://schemas.microsoft.com/office/drawing/2014/main" id="{8868EED0-C4EC-44C6-90BF-D42B894E71A6}"/>
                </a:ext>
              </a:extLst>
            </p:cNvPr>
            <p:cNvSpPr txBox="1"/>
            <p:nvPr/>
          </p:nvSpPr>
          <p:spPr>
            <a:xfrm>
              <a:off x="3590545" y="4195935"/>
              <a:ext cx="2246902" cy="1027397"/>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en-US" sz="1400" dirty="0">
                  <a:latin typeface="Segoe UI" panose="020B0502040204020203" pitchFamily="34" charset="0"/>
                  <a:ea typeface="等线" panose="02010600030101010101" pitchFamily="2" charset="-122"/>
                </a:rPr>
                <a:t>将检测到的血氧数据保存在设备中，以便用户查看历史记录和趋势变化</a:t>
              </a:r>
              <a:endParaRPr lang="en-GB" sz="1400" dirty="0">
                <a:latin typeface="Segoe UI" panose="020B0502040204020203" pitchFamily="34" charset="0"/>
                <a:ea typeface="等线" panose="02010600030101010101" pitchFamily="2" charset="-122"/>
              </a:endParaRPr>
            </a:p>
          </p:txBody>
        </p:sp>
        <p:cxnSp>
          <p:nvCxnSpPr>
            <p:cNvPr id="76" name="直接连接符 75">
              <a:extLst>
                <a:ext uri="{FF2B5EF4-FFF2-40B4-BE49-F238E27FC236}">
                  <a16:creationId xmlns:a16="http://schemas.microsoft.com/office/drawing/2014/main" id="{BDECCB4D-3A79-4144-A814-8B86ED8EA3FC}"/>
                </a:ext>
              </a:extLst>
            </p:cNvPr>
            <p:cNvCxnSpPr>
              <a:cxnSpLocks/>
            </p:cNvCxnSpPr>
            <p:nvPr/>
          </p:nvCxnSpPr>
          <p:spPr>
            <a:xfrm>
              <a:off x="6568836" y="5248711"/>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162E6C9A-BFCE-450B-91FC-FA6B95185309}"/>
                </a:ext>
              </a:extLst>
            </p:cNvPr>
            <p:cNvSpPr txBox="1"/>
            <p:nvPr/>
          </p:nvSpPr>
          <p:spPr>
            <a:xfrm>
              <a:off x="6341854" y="5273977"/>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血氧报警</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78" name="文本框 77">
              <a:extLst>
                <a:ext uri="{FF2B5EF4-FFF2-40B4-BE49-F238E27FC236}">
                  <a16:creationId xmlns:a16="http://schemas.microsoft.com/office/drawing/2014/main" id="{2492B25B-8386-4904-826E-79E4B0D84A0D}"/>
                </a:ext>
              </a:extLst>
            </p:cNvPr>
            <p:cNvSpPr txBox="1"/>
            <p:nvPr/>
          </p:nvSpPr>
          <p:spPr>
            <a:xfrm>
              <a:off x="6415223" y="3989138"/>
              <a:ext cx="2246902" cy="1284839"/>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zh-CN" sz="1800" dirty="0">
                  <a:effectLst/>
                  <a:ea typeface="宋体" panose="02010600030101010101" pitchFamily="2" charset="-122"/>
                  <a:cs typeface="Arial" panose="020B0604020202020204" pitchFamily="34" charset="0"/>
                </a:rPr>
                <a:t>当检测到用户的血氧饱和度达到警戒值时，发出警报提醒用户</a:t>
              </a:r>
              <a:endParaRPr lang="en-GB" dirty="0">
                <a:latin typeface="Segoe UI" panose="020B0502040204020203" pitchFamily="34" charset="0"/>
                <a:ea typeface="等线" panose="02010600030101010101" pitchFamily="2" charset="-122"/>
              </a:endParaRPr>
            </a:p>
          </p:txBody>
        </p:sp>
        <p:cxnSp>
          <p:nvCxnSpPr>
            <p:cNvPr id="80" name="直接连接符 79">
              <a:extLst>
                <a:ext uri="{FF2B5EF4-FFF2-40B4-BE49-F238E27FC236}">
                  <a16:creationId xmlns:a16="http://schemas.microsoft.com/office/drawing/2014/main" id="{AC03ABEE-F6AD-433B-B1F9-B042DBE24313}"/>
                </a:ext>
              </a:extLst>
            </p:cNvPr>
            <p:cNvCxnSpPr>
              <a:cxnSpLocks/>
            </p:cNvCxnSpPr>
            <p:nvPr/>
          </p:nvCxnSpPr>
          <p:spPr>
            <a:xfrm>
              <a:off x="9320145" y="5248711"/>
              <a:ext cx="17929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ACE3B339-3B33-46CE-A140-D5641D40EE72}"/>
                </a:ext>
              </a:extLst>
            </p:cNvPr>
            <p:cNvSpPr txBox="1"/>
            <p:nvPr/>
          </p:nvSpPr>
          <p:spPr>
            <a:xfrm>
              <a:off x="9093163" y="5273977"/>
              <a:ext cx="2246903" cy="369332"/>
            </a:xfrm>
            <a:prstGeom prst="rect">
              <a:avLst/>
            </a:prstGeom>
            <a:noFill/>
          </p:spPr>
          <p:txBody>
            <a:bodyPr wrap="square" rtlCol="0">
              <a:spAutoFit/>
            </a:bodyPr>
            <a:lstStyle/>
            <a:p>
              <a:pPr algn="ctr"/>
              <a:r>
                <a:rPr kumimoji="0" lang="zh-CN" alt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rPr>
                <a:t>血氧饱和度分析</a:t>
              </a:r>
              <a:endParaRPr kumimoji="0" lang="en-US" sz="1800" b="1" i="0" u="none" strike="noStrike" kern="1200" cap="none" spc="0" normalizeH="0" baseline="0" noProof="0" dirty="0">
                <a:ln>
                  <a:noFill/>
                </a:ln>
                <a:effectLst/>
                <a:uLnTx/>
                <a:uFillTx/>
                <a:latin typeface="Segoe UI" panose="020B0502040204020203" pitchFamily="34" charset="0"/>
                <a:ea typeface="等线" panose="02010600030101010101" pitchFamily="2" charset="-122"/>
              </a:endParaRPr>
            </a:p>
          </p:txBody>
        </p:sp>
        <p:sp>
          <p:nvSpPr>
            <p:cNvPr id="82" name="文本框 81">
              <a:extLst>
                <a:ext uri="{FF2B5EF4-FFF2-40B4-BE49-F238E27FC236}">
                  <a16:creationId xmlns:a16="http://schemas.microsoft.com/office/drawing/2014/main" id="{E7C9E414-C5A5-4CA0-A202-5E34E4A9DC27}"/>
                </a:ext>
              </a:extLst>
            </p:cNvPr>
            <p:cNvSpPr txBox="1"/>
            <p:nvPr/>
          </p:nvSpPr>
          <p:spPr>
            <a:xfrm>
              <a:off x="9093163" y="4195935"/>
              <a:ext cx="2246902" cy="987130"/>
            </a:xfrm>
            <a:prstGeom prst="rect">
              <a:avLst/>
            </a:prstGeom>
            <a:ln>
              <a:noFill/>
            </a:ln>
          </p:spPr>
          <p:txBody>
            <a:bodyPr wrap="square" lIns="91440" tIns="45720" rIns="91440" bIns="45720" anchor="t">
              <a:spAutoFit/>
            </a:bodyPr>
            <a:lstStyle>
              <a:defPPr>
                <a:defRPr lang="zh-CN"/>
              </a:defPPr>
              <a:lvl1pPr algn="ctr">
                <a:lnSpc>
                  <a:spcPct val="150000"/>
                </a:lnSpc>
                <a:defRPr sz="1000">
                  <a:solidFill>
                    <a:schemeClr val="tx1">
                      <a:lumMod val="85000"/>
                      <a:lumOff val="15000"/>
                    </a:schemeClr>
                  </a:solidFill>
                </a:defRPr>
              </a:lvl1pPr>
            </a:lstStyle>
            <a:p>
              <a:r>
                <a:rPr lang="zh-CN" altLang="en-US" dirty="0">
                  <a:latin typeface="Segoe UI" panose="020B0502040204020203" pitchFamily="34" charset="0"/>
                  <a:ea typeface="等线" panose="02010600030101010101" pitchFamily="2" charset="-122"/>
                </a:rPr>
                <a:t>根据用户的年龄、性别等参数，将检测到的血氧饱和度数据按照不同的血氧标准进行统计和分析，以便用户了解自身状况</a:t>
              </a:r>
              <a:endParaRPr lang="en-GB" dirty="0">
                <a:latin typeface="Segoe UI" panose="020B0502040204020203" pitchFamily="34" charset="0"/>
                <a:ea typeface="等线" panose="02010600030101010101" pitchFamily="2" charset="-122"/>
              </a:endParaRPr>
            </a:p>
          </p:txBody>
        </p:sp>
        <p:grpSp>
          <p:nvGrpSpPr>
            <p:cNvPr id="43" name="组合 42">
              <a:extLst>
                <a:ext uri="{FF2B5EF4-FFF2-40B4-BE49-F238E27FC236}">
                  <a16:creationId xmlns:a16="http://schemas.microsoft.com/office/drawing/2014/main" id="{A73DD412-5DB3-453F-AEB9-F9ACBF3CA024}"/>
                </a:ext>
              </a:extLst>
            </p:cNvPr>
            <p:cNvGrpSpPr/>
            <p:nvPr/>
          </p:nvGrpSpPr>
          <p:grpSpPr>
            <a:xfrm>
              <a:off x="1782685" y="1685055"/>
              <a:ext cx="360001" cy="360000"/>
              <a:chOff x="752447" y="2654991"/>
              <a:chExt cx="360001" cy="360000"/>
            </a:xfrm>
          </p:grpSpPr>
          <p:sp>
            <p:nvSpPr>
              <p:cNvPr id="44" name="矩形: 圆角 43">
                <a:extLst>
                  <a:ext uri="{FF2B5EF4-FFF2-40B4-BE49-F238E27FC236}">
                    <a16:creationId xmlns:a16="http://schemas.microsoft.com/office/drawing/2014/main" id="{B8D3A584-D9CD-49E8-ADDD-6469BDBA38F4}"/>
                  </a:ext>
                </a:extLst>
              </p:cNvPr>
              <p:cNvSpPr/>
              <p:nvPr/>
            </p:nvSpPr>
            <p:spPr>
              <a:xfrm>
                <a:off x="752447" y="2654991"/>
                <a:ext cx="360001" cy="360000"/>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5" name="任意多边形: 形状 44">
                <a:extLst>
                  <a:ext uri="{FF2B5EF4-FFF2-40B4-BE49-F238E27FC236}">
                    <a16:creationId xmlns:a16="http://schemas.microsoft.com/office/drawing/2014/main" id="{20BCB87A-1AD4-44EB-B52B-753C10E0F5AE}"/>
                  </a:ext>
                </a:extLst>
              </p:cNvPr>
              <p:cNvSpPr/>
              <p:nvPr/>
            </p:nvSpPr>
            <p:spPr>
              <a:xfrm>
                <a:off x="851032" y="2780398"/>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nvGrpSpPr>
            <p:cNvPr id="46" name="组合 45">
              <a:extLst>
                <a:ext uri="{FF2B5EF4-FFF2-40B4-BE49-F238E27FC236}">
                  <a16:creationId xmlns:a16="http://schemas.microsoft.com/office/drawing/2014/main" id="{8EF63D01-BF2F-4D1F-9F1D-25F849F8B08E}"/>
                </a:ext>
              </a:extLst>
            </p:cNvPr>
            <p:cNvGrpSpPr/>
            <p:nvPr/>
          </p:nvGrpSpPr>
          <p:grpSpPr>
            <a:xfrm>
              <a:off x="4538228" y="1685055"/>
              <a:ext cx="360001" cy="360000"/>
              <a:chOff x="752447" y="2654991"/>
              <a:chExt cx="360001" cy="360000"/>
            </a:xfrm>
          </p:grpSpPr>
          <p:sp>
            <p:nvSpPr>
              <p:cNvPr id="47" name="矩形: 圆角 46">
                <a:extLst>
                  <a:ext uri="{FF2B5EF4-FFF2-40B4-BE49-F238E27FC236}">
                    <a16:creationId xmlns:a16="http://schemas.microsoft.com/office/drawing/2014/main" id="{FA9C1C68-37F7-4495-96F3-590B0616FAE1}"/>
                  </a:ext>
                </a:extLst>
              </p:cNvPr>
              <p:cNvSpPr/>
              <p:nvPr/>
            </p:nvSpPr>
            <p:spPr>
              <a:xfrm>
                <a:off x="752447" y="2654991"/>
                <a:ext cx="360001" cy="360000"/>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8" name="任意多边形: 形状 47">
                <a:extLst>
                  <a:ext uri="{FF2B5EF4-FFF2-40B4-BE49-F238E27FC236}">
                    <a16:creationId xmlns:a16="http://schemas.microsoft.com/office/drawing/2014/main" id="{80F3E07C-7235-4873-B3C7-D8BF2F52E509}"/>
                  </a:ext>
                </a:extLst>
              </p:cNvPr>
              <p:cNvSpPr/>
              <p:nvPr/>
            </p:nvSpPr>
            <p:spPr>
              <a:xfrm>
                <a:off x="851032" y="2780398"/>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nvGrpSpPr>
            <p:cNvPr id="49" name="组合 48">
              <a:extLst>
                <a:ext uri="{FF2B5EF4-FFF2-40B4-BE49-F238E27FC236}">
                  <a16:creationId xmlns:a16="http://schemas.microsoft.com/office/drawing/2014/main" id="{0C9E8B09-E294-4F50-A4ED-793624C5D059}"/>
                </a:ext>
              </a:extLst>
            </p:cNvPr>
            <p:cNvGrpSpPr/>
            <p:nvPr/>
          </p:nvGrpSpPr>
          <p:grpSpPr>
            <a:xfrm>
              <a:off x="10049314" y="1685055"/>
              <a:ext cx="360001" cy="360000"/>
              <a:chOff x="752447" y="2654991"/>
              <a:chExt cx="360001" cy="360000"/>
            </a:xfrm>
          </p:grpSpPr>
          <p:sp>
            <p:nvSpPr>
              <p:cNvPr id="50" name="矩形: 圆角 49">
                <a:extLst>
                  <a:ext uri="{FF2B5EF4-FFF2-40B4-BE49-F238E27FC236}">
                    <a16:creationId xmlns:a16="http://schemas.microsoft.com/office/drawing/2014/main" id="{6FB4EB39-061F-408A-8E0B-B327EFBB8BC5}"/>
                  </a:ext>
                </a:extLst>
              </p:cNvPr>
              <p:cNvSpPr/>
              <p:nvPr/>
            </p:nvSpPr>
            <p:spPr>
              <a:xfrm>
                <a:off x="752447" y="2654991"/>
                <a:ext cx="360001" cy="360000"/>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1" name="任意多边形: 形状 50">
                <a:extLst>
                  <a:ext uri="{FF2B5EF4-FFF2-40B4-BE49-F238E27FC236}">
                    <a16:creationId xmlns:a16="http://schemas.microsoft.com/office/drawing/2014/main" id="{843710B7-B69D-4D14-B33E-2C604793EB11}"/>
                  </a:ext>
                </a:extLst>
              </p:cNvPr>
              <p:cNvSpPr/>
              <p:nvPr/>
            </p:nvSpPr>
            <p:spPr>
              <a:xfrm>
                <a:off x="851032" y="2780398"/>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nvGrpSpPr>
            <p:cNvPr id="52" name="组合 51">
              <a:extLst>
                <a:ext uri="{FF2B5EF4-FFF2-40B4-BE49-F238E27FC236}">
                  <a16:creationId xmlns:a16="http://schemas.microsoft.com/office/drawing/2014/main" id="{A55054EF-C513-4CDB-9FD6-A61BFAA7792E}"/>
                </a:ext>
              </a:extLst>
            </p:cNvPr>
            <p:cNvGrpSpPr/>
            <p:nvPr/>
          </p:nvGrpSpPr>
          <p:grpSpPr>
            <a:xfrm>
              <a:off x="7293771" y="1685055"/>
              <a:ext cx="360001" cy="360000"/>
              <a:chOff x="752447" y="2654991"/>
              <a:chExt cx="360001" cy="360000"/>
            </a:xfrm>
          </p:grpSpPr>
          <p:sp>
            <p:nvSpPr>
              <p:cNvPr id="53" name="矩形: 圆角 52">
                <a:extLst>
                  <a:ext uri="{FF2B5EF4-FFF2-40B4-BE49-F238E27FC236}">
                    <a16:creationId xmlns:a16="http://schemas.microsoft.com/office/drawing/2014/main" id="{7C62A507-DF89-48EE-9A54-F41DA6906019}"/>
                  </a:ext>
                </a:extLst>
              </p:cNvPr>
              <p:cNvSpPr/>
              <p:nvPr/>
            </p:nvSpPr>
            <p:spPr>
              <a:xfrm>
                <a:off x="752447" y="2654991"/>
                <a:ext cx="360001" cy="360000"/>
              </a:xfrm>
              <a:prstGeom prst="roundRect">
                <a:avLst>
                  <a:gd name="adj" fmla="val 50000"/>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54" name="任意多边形: 形状 53">
                <a:extLst>
                  <a:ext uri="{FF2B5EF4-FFF2-40B4-BE49-F238E27FC236}">
                    <a16:creationId xmlns:a16="http://schemas.microsoft.com/office/drawing/2014/main" id="{F000695C-859C-41EB-9A0D-AE1A610A28B8}"/>
                  </a:ext>
                </a:extLst>
              </p:cNvPr>
              <p:cNvSpPr/>
              <p:nvPr/>
            </p:nvSpPr>
            <p:spPr>
              <a:xfrm>
                <a:off x="851032" y="2780398"/>
                <a:ext cx="162833" cy="109186"/>
              </a:xfrm>
              <a:custGeom>
                <a:avLst/>
                <a:gdLst>
                  <a:gd name="connsiteX0" fmla="*/ 195400 w 195399"/>
                  <a:gd name="connsiteY0" fmla="*/ 0 h 131023"/>
                  <a:gd name="connsiteX1" fmla="*/ 64376 w 195399"/>
                  <a:gd name="connsiteY1" fmla="*/ 131023 h 131023"/>
                  <a:gd name="connsiteX2" fmla="*/ 0 w 195399"/>
                  <a:gd name="connsiteY2" fmla="*/ 66647 h 131023"/>
                </a:gdLst>
                <a:ahLst/>
                <a:cxnLst>
                  <a:cxn ang="0">
                    <a:pos x="connsiteX0" y="connsiteY0"/>
                  </a:cxn>
                  <a:cxn ang="0">
                    <a:pos x="connsiteX1" y="connsiteY1"/>
                  </a:cxn>
                  <a:cxn ang="0">
                    <a:pos x="connsiteX2" y="connsiteY2"/>
                  </a:cxn>
                </a:cxnLst>
                <a:rect l="l" t="t" r="r" b="b"/>
                <a:pathLst>
                  <a:path w="195399" h="131023">
                    <a:moveTo>
                      <a:pt x="195400" y="0"/>
                    </a:moveTo>
                    <a:lnTo>
                      <a:pt x="64376" y="131023"/>
                    </a:lnTo>
                    <a:lnTo>
                      <a:pt x="0" y="66647"/>
                    </a:lnTo>
                  </a:path>
                </a:pathLst>
              </a:custGeom>
              <a:noFill/>
              <a:ln w="25400" cap="flat">
                <a:solidFill>
                  <a:srgbClr val="FFFFFF"/>
                </a:solidFill>
                <a:prstDash val="solid"/>
                <a:bevel/>
              </a:ln>
            </p:spPr>
            <p:txBody>
              <a:bodyPr rtlCol="0" anchor="ctr"/>
              <a:lstStyle/>
              <a:p>
                <a:endParaRPr lang="zh-CN" altLang="en-US" dirty="0"/>
              </a:p>
            </p:txBody>
          </p:sp>
        </p:grpSp>
      </p:grpSp>
      <p:sp>
        <p:nvSpPr>
          <p:cNvPr id="4" name="文本框 3">
            <a:extLst>
              <a:ext uri="{FF2B5EF4-FFF2-40B4-BE49-F238E27FC236}">
                <a16:creationId xmlns:a16="http://schemas.microsoft.com/office/drawing/2014/main" id="{0F968446-1D85-3117-2AB3-4DD5ABE8E07A}"/>
              </a:ext>
            </a:extLst>
          </p:cNvPr>
          <p:cNvSpPr txBox="1"/>
          <p:nvPr/>
        </p:nvSpPr>
        <p:spPr>
          <a:xfrm>
            <a:off x="3708006" y="440671"/>
            <a:ext cx="4258881" cy="917367"/>
          </a:xfrm>
          <a:prstGeom prst="rect">
            <a:avLst/>
          </a:prstGeom>
          <a:noFill/>
        </p:spPr>
        <p:txBody>
          <a:bodyPr wrap="square" rtlCol="0">
            <a:spAutoFit/>
          </a:bodyPr>
          <a:lstStyle/>
          <a:p>
            <a:pPr lvl="1">
              <a:lnSpc>
                <a:spcPct val="150000"/>
              </a:lnSpc>
              <a:spcBef>
                <a:spcPts val="1300"/>
              </a:spcBef>
              <a:spcAft>
                <a:spcPts val="1300"/>
              </a:spcAft>
            </a:pPr>
            <a:r>
              <a:rPr lang="zh-CN" altLang="zh-CN" sz="4000" b="1" kern="100" dirty="0">
                <a:effectLst/>
                <a:latin typeface="Segoe UI" panose="020B0502040204020203" pitchFamily="34" charset="0"/>
                <a:ea typeface="等线" panose="02010600030101010101" pitchFamily="2" charset="-122"/>
                <a:cs typeface="Times New Roman" panose="02020603050405020304" pitchFamily="18" charset="0"/>
              </a:rPr>
              <a:t>产品功能</a:t>
            </a:r>
            <a:r>
              <a:rPr lang="zh-CN" altLang="en-US" sz="4000" b="1" kern="100" dirty="0">
                <a:effectLst/>
                <a:latin typeface="Segoe UI" panose="020B0502040204020203" pitchFamily="34" charset="0"/>
                <a:ea typeface="等线" panose="02010600030101010101" pitchFamily="2" charset="-122"/>
                <a:cs typeface="Times New Roman" panose="02020603050405020304" pitchFamily="18" charset="0"/>
              </a:rPr>
              <a:t>设计</a:t>
            </a:r>
            <a:endParaRPr lang="zh-CN" altLang="zh-CN" sz="4000" b="1" kern="100" dirty="0">
              <a:effectLst/>
              <a:latin typeface="Segoe UI" panose="020B0502040204020203" pitchFamily="34" charset="0"/>
              <a:ea typeface="等线" panose="02010600030101010101" pitchFamily="2" charset="-122"/>
              <a:cs typeface="Times New Roman" panose="02020603050405020304" pitchFamily="18" charset="0"/>
            </a:endParaRPr>
          </a:p>
        </p:txBody>
      </p:sp>
      <p:sp>
        <p:nvSpPr>
          <p:cNvPr id="5" name="任意多边形: 形状 4">
            <a:hlinkClick r:id="rId4" action="ppaction://hlinksldjump"/>
            <a:extLst>
              <a:ext uri="{FF2B5EF4-FFF2-40B4-BE49-F238E27FC236}">
                <a16:creationId xmlns:a16="http://schemas.microsoft.com/office/drawing/2014/main" id="{6D92AEB3-DD2A-46DB-81AB-FB7428584787}"/>
              </a:ext>
            </a:extLst>
          </p:cNvPr>
          <p:cNvSpPr/>
          <p:nvPr/>
        </p:nvSpPr>
        <p:spPr>
          <a:xfrm>
            <a:off x="11518900" y="6381328"/>
            <a:ext cx="222438" cy="244225"/>
          </a:xfrm>
          <a:custGeom>
            <a:avLst/>
            <a:gdLst>
              <a:gd name="T0" fmla="*/ 788 w 10077"/>
              <a:gd name="T1" fmla="*/ 2891 h 9986"/>
              <a:gd name="T2" fmla="*/ 5561 w 10077"/>
              <a:gd name="T3" fmla="*/ 2891 h 9986"/>
              <a:gd name="T4" fmla="*/ 6168 w 10077"/>
              <a:gd name="T5" fmla="*/ 2892 h 9986"/>
              <a:gd name="T6" fmla="*/ 8138 w 10077"/>
              <a:gd name="T7" fmla="*/ 3635 h 9986"/>
              <a:gd name="T8" fmla="*/ 8963 w 10077"/>
              <a:gd name="T9" fmla="*/ 7534 h 9986"/>
              <a:gd name="T10" fmla="*/ 6078 w 10077"/>
              <a:gd name="T11" fmla="*/ 9324 h 9986"/>
              <a:gd name="T12" fmla="*/ 426 w 10077"/>
              <a:gd name="T13" fmla="*/ 9324 h 9986"/>
              <a:gd name="T14" fmla="*/ 426 w 10077"/>
              <a:gd name="T15" fmla="*/ 9964 h 9986"/>
              <a:gd name="T16" fmla="*/ 5207 w 10077"/>
              <a:gd name="T17" fmla="*/ 9964 h 9986"/>
              <a:gd name="T18" fmla="*/ 7521 w 10077"/>
              <a:gd name="T19" fmla="*/ 9683 h 9986"/>
              <a:gd name="T20" fmla="*/ 9917 w 10077"/>
              <a:gd name="T21" fmla="*/ 6464 h 9986"/>
              <a:gd name="T22" fmla="*/ 8191 w 10077"/>
              <a:gd name="T23" fmla="*/ 2881 h 9986"/>
              <a:gd name="T24" fmla="*/ 5561 w 10077"/>
              <a:gd name="T25" fmla="*/ 2251 h 9986"/>
              <a:gd name="T26" fmla="*/ 788 w 10077"/>
              <a:gd name="T27" fmla="*/ 2251 h 9986"/>
              <a:gd name="T28" fmla="*/ 788 w 10077"/>
              <a:gd name="T29" fmla="*/ 2891 h 9986"/>
              <a:gd name="T30" fmla="*/ 2153 w 10077"/>
              <a:gd name="T31" fmla="*/ 292 h 9986"/>
              <a:gd name="T32" fmla="*/ 123 w 10077"/>
              <a:gd name="T33" fmla="*/ 2323 h 9986"/>
              <a:gd name="T34" fmla="*/ 123 w 10077"/>
              <a:gd name="T35" fmla="*/ 2776 h 9986"/>
              <a:gd name="T36" fmla="*/ 1978 w 10077"/>
              <a:gd name="T37" fmla="*/ 4632 h 9986"/>
              <a:gd name="T38" fmla="*/ 2430 w 10077"/>
              <a:gd name="T39" fmla="*/ 4179 h 9986"/>
              <a:gd name="T40" fmla="*/ 576 w 10077"/>
              <a:gd name="T41" fmla="*/ 2323 h 9986"/>
              <a:gd name="T42" fmla="*/ 576 w 10077"/>
              <a:gd name="T43" fmla="*/ 2776 h 9986"/>
              <a:gd name="T44" fmla="*/ 2605 w 10077"/>
              <a:gd name="T45" fmla="*/ 744 h 9986"/>
              <a:gd name="T46" fmla="*/ 2153 w 10077"/>
              <a:gd name="T47" fmla="*/ 292 h 9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77" h="9986">
                <a:moveTo>
                  <a:pt x="788" y="2891"/>
                </a:moveTo>
                <a:lnTo>
                  <a:pt x="5561" y="2891"/>
                </a:lnTo>
                <a:cubicBezTo>
                  <a:pt x="5763" y="2891"/>
                  <a:pt x="5966" y="2889"/>
                  <a:pt x="6168" y="2892"/>
                </a:cubicBezTo>
                <a:cubicBezTo>
                  <a:pt x="6884" y="2901"/>
                  <a:pt x="7589" y="3181"/>
                  <a:pt x="8138" y="3635"/>
                </a:cubicBezTo>
                <a:cubicBezTo>
                  <a:pt x="9274" y="4575"/>
                  <a:pt x="9607" y="6215"/>
                  <a:pt x="8963" y="7534"/>
                </a:cubicBezTo>
                <a:cubicBezTo>
                  <a:pt x="8431" y="8623"/>
                  <a:pt x="7286" y="9324"/>
                  <a:pt x="6078" y="9324"/>
                </a:cubicBezTo>
                <a:lnTo>
                  <a:pt x="426" y="9324"/>
                </a:lnTo>
                <a:cubicBezTo>
                  <a:pt x="13" y="9324"/>
                  <a:pt x="13" y="9964"/>
                  <a:pt x="426" y="9964"/>
                </a:cubicBezTo>
                <a:lnTo>
                  <a:pt x="5207" y="9964"/>
                </a:lnTo>
                <a:cubicBezTo>
                  <a:pt x="5999" y="9964"/>
                  <a:pt x="6767" y="9986"/>
                  <a:pt x="7521" y="9683"/>
                </a:cubicBezTo>
                <a:cubicBezTo>
                  <a:pt x="8867" y="9142"/>
                  <a:pt x="9757" y="7891"/>
                  <a:pt x="9917" y="6464"/>
                </a:cubicBezTo>
                <a:cubicBezTo>
                  <a:pt x="10077" y="5047"/>
                  <a:pt x="9349" y="3668"/>
                  <a:pt x="8191" y="2881"/>
                </a:cubicBezTo>
                <a:cubicBezTo>
                  <a:pt x="7395" y="2340"/>
                  <a:pt x="6490" y="2251"/>
                  <a:pt x="5561" y="2251"/>
                </a:cubicBezTo>
                <a:lnTo>
                  <a:pt x="788" y="2251"/>
                </a:lnTo>
                <a:cubicBezTo>
                  <a:pt x="376" y="2251"/>
                  <a:pt x="376" y="2891"/>
                  <a:pt x="788" y="2891"/>
                </a:cubicBezTo>
                <a:close/>
                <a:moveTo>
                  <a:pt x="2153" y="292"/>
                </a:moveTo>
                <a:lnTo>
                  <a:pt x="123" y="2323"/>
                </a:lnTo>
                <a:cubicBezTo>
                  <a:pt x="0" y="2447"/>
                  <a:pt x="0" y="2653"/>
                  <a:pt x="123" y="2776"/>
                </a:cubicBezTo>
                <a:cubicBezTo>
                  <a:pt x="742" y="3394"/>
                  <a:pt x="1361" y="4013"/>
                  <a:pt x="1978" y="4632"/>
                </a:cubicBezTo>
                <a:cubicBezTo>
                  <a:pt x="2270" y="4924"/>
                  <a:pt x="2722" y="4471"/>
                  <a:pt x="2430" y="4179"/>
                </a:cubicBezTo>
                <a:lnTo>
                  <a:pt x="576" y="2323"/>
                </a:lnTo>
                <a:lnTo>
                  <a:pt x="576" y="2776"/>
                </a:lnTo>
                <a:cubicBezTo>
                  <a:pt x="1253" y="2099"/>
                  <a:pt x="1929" y="1422"/>
                  <a:pt x="2605" y="744"/>
                </a:cubicBezTo>
                <a:cubicBezTo>
                  <a:pt x="2898" y="452"/>
                  <a:pt x="2445" y="0"/>
                  <a:pt x="2153" y="2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2967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ISLIDE.DIAGRAM" val="#914499;"/>
</p:tagLst>
</file>

<file path=ppt/tags/tag7.xml><?xml version="1.0" encoding="utf-8"?>
<p:tagLst xmlns:a="http://schemas.openxmlformats.org/drawingml/2006/main" xmlns:r="http://schemas.openxmlformats.org/officeDocument/2006/relationships" xmlns:p="http://schemas.openxmlformats.org/presentationml/2006/main">
  <p:tag name="ISLIDE.DIAGRAM" val="#465798;"/>
</p:tagLst>
</file>

<file path=ppt/tags/tag8.xml><?xml version="1.0" encoding="utf-8"?>
<p:tagLst xmlns:a="http://schemas.openxmlformats.org/drawingml/2006/main" xmlns:r="http://schemas.openxmlformats.org/officeDocument/2006/relationships" xmlns:p="http://schemas.openxmlformats.org/presentationml/2006/main">
  <p:tag name="ISLIDE.DIAGRAM" val="#468595;"/>
</p:tagLst>
</file>

<file path=ppt/tags/tag9.xml><?xml version="1.0" encoding="utf-8"?>
<p:tagLst xmlns:a="http://schemas.openxmlformats.org/drawingml/2006/main" xmlns:r="http://schemas.openxmlformats.org/officeDocument/2006/relationships" xmlns:p="http://schemas.openxmlformats.org/presentationml/2006/main">
  <p:tag name="ISLIDE.DIAGRAM" val="#935036;"/>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fontScheme name="font">
      <a:majorFont>
        <a:latin typeface="Segoe UI"/>
        <a:ea typeface="等线"/>
        <a:cs typeface=""/>
      </a:majorFont>
      <a:minorFont>
        <a:latin typeface="Segoe U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outerShdw blurRad="50800" dist="38100" dir="2700000" algn="tl" rotWithShape="0">
            <a:schemeClr val="accent1">
              <a:lumMod val="40000"/>
              <a:lumOff val="60000"/>
              <a:alpha val="20000"/>
            </a:schemeClr>
          </a:outerShdw>
        </a:effectLst>
      </a:spPr>
      <a:bodyPr rtlCol="0" anchor="ctr"/>
      <a:lstStyle>
        <a:defPPr algn="ctr">
          <a:defRPr sz="1600" dirty="0">
            <a:solidFill>
              <a:schemeClr val="tx1">
                <a:lumMod val="95000"/>
                <a:lumOff val="5000"/>
              </a:schemeClr>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F84D4D"/>
    </a:accent1>
    <a:accent2>
      <a:srgbClr val="FF6B42"/>
    </a:accent2>
    <a:accent3>
      <a:srgbClr val="5BA3EB"/>
    </a:accent3>
    <a:accent4>
      <a:srgbClr val="06BB9A"/>
    </a:accent4>
    <a:accent5>
      <a:srgbClr val="8E7EF0"/>
    </a:accent5>
    <a:accent6>
      <a:srgbClr val="F4B9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6315</TotalTime>
  <Words>980</Words>
  <Application>Microsoft Office PowerPoint</Application>
  <PresentationFormat>宽屏</PresentationFormat>
  <Paragraphs>106</Paragraphs>
  <Slides>14</Slides>
  <Notes>8</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1" baseType="lpstr">
      <vt:lpstr>等线</vt:lpstr>
      <vt:lpstr>微软雅黑</vt:lpstr>
      <vt:lpstr>Arial</vt:lpstr>
      <vt:lpstr>Cambria Math</vt:lpstr>
      <vt:lpstr>Segoe UI</vt:lpstr>
      <vt:lpstr>Office Theme</vt:lpstr>
      <vt:lpstr>think-cell Slide</vt:lpstr>
      <vt:lpstr>血氧饱和度 智能检测系统</vt:lpstr>
      <vt:lpstr>PowerPoint 演示文稿</vt:lpstr>
      <vt:lpstr>项目介绍</vt:lpstr>
      <vt:lpstr>PowerPoint 演示文稿</vt:lpstr>
      <vt:lpstr>PowerPoint 演示文稿</vt:lpstr>
      <vt:lpstr>项目设计</vt:lpstr>
      <vt:lpstr>PowerPoint 演示文稿</vt:lpstr>
      <vt:lpstr>PowerPoint 演示文稿</vt:lpstr>
      <vt:lpstr>PowerPoint 演示文稿</vt:lpstr>
      <vt:lpstr>项目实现</vt:lpstr>
      <vt:lpstr>PowerPoint 演示文稿</vt:lpstr>
      <vt:lpstr>项目创新</vt:lpstr>
      <vt:lpstr>PowerPoint 演示文稿</vt:lpstr>
      <vt:lpstr>谢谢观看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圈同学</dc:creator>
  <cp:lastModifiedBy>moi su</cp:lastModifiedBy>
  <cp:revision>272</cp:revision>
  <dcterms:created xsi:type="dcterms:W3CDTF">2022-06-03T11:01:42Z</dcterms:created>
  <dcterms:modified xsi:type="dcterms:W3CDTF">2023-09-15T07:29:48Z</dcterms:modified>
</cp:coreProperties>
</file>