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106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E-42C0-85A8-EB7D185D32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データ系列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E-42C0-85A8-EB7D185D32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データ系列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E-42C0-85A8-EB7D185D3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ja" dirty="0">
              <a:latin typeface="Meiryo UI" panose="020B0604030504040204" pitchFamily="50" charset="-128"/>
              <a:ea typeface="Meiryo UI" panose="020B0604030504040204" pitchFamily="50" charset="-128"/>
            </a:rPr>
            <a:t>手順 1 のタイトル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ja" dirty="0">
              <a:latin typeface="Meiryo UI" panose="020B0604030504040204" pitchFamily="50" charset="-128"/>
              <a:ea typeface="Meiryo UI" panose="020B0604030504040204" pitchFamily="50" charset="-128"/>
            </a:rPr>
            <a:t>手順 2 のタイトル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ja" dirty="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ja" dirty="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ja" dirty="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手順 3 のタイトル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手順 4 のタイトル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 dirty="0">
              <a:latin typeface="Meiryo UI" panose="020B0604030504040204" pitchFamily="50" charset="-128"/>
              <a:ea typeface="Meiryo UI" panose="020B0604030504040204" pitchFamily="50" charset="-128"/>
            </a:rPr>
            <a:t>手順 1 のタイトル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 dirty="0">
              <a:latin typeface="Meiryo UI" panose="020B0604030504040204" pitchFamily="50" charset="-128"/>
              <a:ea typeface="Meiryo UI" panose="020B0604030504040204" pitchFamily="50" charset="-128"/>
            </a:rPr>
            <a:t>手順 2 のタイトル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手順 3 のタイトル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手順 4 のタイトル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2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  <a:endParaRPr lang="en-US" sz="2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2018/5/25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201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106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610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069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08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449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307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968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84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753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6C3D7-7E93-4D17-B7BE-8DDA21E7570C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B58EFF-4F54-4C63-8FD7-C7CBCF7636EC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C71CDE-F4DA-4E66-895B-60F31D87D119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EC3B678-EA1B-452F-BB91-E573403FD0F3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AF11D7-E4D5-43DB-B904-A5B6043074DD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A4CDCE-497F-411A-A222-7821A879D658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67C34-4BBC-4E69-8716-06898CDE40F6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5BDFEA-3E57-4858-8E6D-9AE65A0380DB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23A55F2-FF1A-487F-A46F-41A48AAF72CD}" type="datetime1">
              <a:rPr lang="ja-JP" altLang="en-US" smtClean="0"/>
              <a:pPr/>
              <a:t>2018/5/25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BatteryFree</a:t>
            </a:r>
            <a:r>
              <a:rPr lang="en-US" altLang="ja-JP" dirty="0" err="1"/>
              <a:t>Cellphone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タイトルとコンテンツのレイアウト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リスト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ここに最初の箇条書き項目を追加します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ここに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番目の箇条書き項目を追加します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ここに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番目の箇条書き項目を追加します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タイトルとコンテンツのレイアウト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グラフ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graphicFrame>
        <p:nvGraphicFramePr>
          <p:cNvPr id="13" name="コンテンツ プレースホルダー 12" descr="集合縦棒グラフ" title="グラ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44087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表を使用した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段組レイアウト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ここに最初の箇条書き項目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ここに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番目の箇条書き項目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ここに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番目の箇条書き項目</a:t>
            </a:r>
          </a:p>
        </p:txBody>
      </p:sp>
      <p:graphicFrame>
        <p:nvGraphicFramePr>
          <p:cNvPr id="5" name="コンテンツ プレースホルダー 4" descr="3 列 4 行の表サンプル" title="表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2011176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グループ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グループ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タイトルとコンテンツのレイアウト </a:t>
            </a:r>
            <a:r>
              <a:rPr lang="en-US" altLang="ja-JP" dirty="0"/>
              <a:t>(SmartArt)</a:t>
            </a:r>
          </a:p>
        </p:txBody>
      </p:sp>
      <p:graphicFrame>
        <p:nvGraphicFramePr>
          <p:cNvPr id="9" name="コンテンツ プレースホルダー 8" descr="プロセス リスト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33480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技術コンピューター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9_TF02901026_TF02901026" id="{E43CDD21-C41F-44EC-8B04-36EE2EF87F7A}" vid="{197A1AAC-B7B5-49A7-A694-EA2644A21448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ビジネス用テクノロジ回路ボード デザイン プレゼンテーション (ワイドスクリーン)</Template>
  <TotalTime>0</TotalTime>
  <Words>158</Words>
  <Application>Microsoft Office PowerPoint</Application>
  <PresentationFormat>ワイド画面</PresentationFormat>
  <Paragraphs>49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Meiryo UI</vt:lpstr>
      <vt:lpstr>Arial</vt:lpstr>
      <vt:lpstr>技術コンピューター 16x9</vt:lpstr>
      <vt:lpstr>BatteryFreeCellphone</vt:lpstr>
      <vt:lpstr>タイトルとコンテンツのレイアウト (リスト)</vt:lpstr>
      <vt:lpstr>タイトルとコンテンツのレイアウト (グラフ)</vt:lpstr>
      <vt:lpstr>表を使用した 2 段組レイアウト</vt:lpstr>
      <vt:lpstr>タイトルとコンテンツのレイアウト (SmartArt)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2018-05-25T05:04:03Z</dcterms:created>
  <dcterms:modified xsi:type="dcterms:W3CDTF">2018-05-25T07:29:27Z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