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83" r:id="rId7"/>
    <p:sldId id="284" r:id="rId8"/>
    <p:sldId id="288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073EC-A21F-8B06-0BF7-6ED866136304}" v="1099" dt="2024-11-03T19:48:44.417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54" y="6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NARAYAN PANDEY" userId="S::u.pandey@iitg.ac.in::ec7dc657-efa8-45df-901e-603260d9e5e9" providerId="AD" clId="Web-{E5E073EC-A21F-8B06-0BF7-6ED866136304}"/>
    <pc:docChg chg="delSld modSld">
      <pc:chgData name="UTKARSH NARAYAN PANDEY" userId="S::u.pandey@iitg.ac.in::ec7dc657-efa8-45df-901e-603260d9e5e9" providerId="AD" clId="Web-{E5E073EC-A21F-8B06-0BF7-6ED866136304}" dt="2024-11-03T19:48:44.417" v="1113" actId="20577"/>
      <pc:docMkLst>
        <pc:docMk/>
      </pc:docMkLst>
      <pc:sldChg chg="del">
        <pc:chgData name="UTKARSH NARAYAN PANDEY" userId="S::u.pandey@iitg.ac.in::ec7dc657-efa8-45df-901e-603260d9e5e9" providerId="AD" clId="Web-{E5E073EC-A21F-8B06-0BF7-6ED866136304}" dt="2024-11-03T19:39:30.668" v="971"/>
        <pc:sldMkLst>
          <pc:docMk/>
          <pc:sldMk cId="1839748091" sldId="271"/>
        </pc:sldMkLst>
      </pc:sldChg>
      <pc:sldChg chg="addSp delSp modSp mod setBg">
        <pc:chgData name="UTKARSH NARAYAN PANDEY" userId="S::u.pandey@iitg.ac.in::ec7dc657-efa8-45df-901e-603260d9e5e9" providerId="AD" clId="Web-{E5E073EC-A21F-8B06-0BF7-6ED866136304}" dt="2024-11-03T19:45:35.282" v="1029" actId="14100"/>
        <pc:sldMkLst>
          <pc:docMk/>
          <pc:sldMk cId="2803092014" sldId="278"/>
        </pc:sldMkLst>
        <pc:spChg chg="mod ord">
          <ac:chgData name="UTKARSH NARAYAN PANDEY" userId="S::u.pandey@iitg.ac.in::ec7dc657-efa8-45df-901e-603260d9e5e9" providerId="AD" clId="Web-{E5E073EC-A21F-8B06-0BF7-6ED866136304}" dt="2024-11-03T19:45:35.282" v="1029" actId="14100"/>
          <ac:spMkLst>
            <pc:docMk/>
            <pc:sldMk cId="2803092014" sldId="278"/>
            <ac:spMk id="4" creationId="{10047101-8D42-6100-9CEA-AEC0FAEAB606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3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5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17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5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7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1.562" v="984"/>
          <ac:spMkLst>
            <pc:docMk/>
            <pc:sldMk cId="2803092014" sldId="278"/>
            <ac:spMk id="29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1" creationId="{41AC6C06-99FE-4BA1-BC82-8406A424CD67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3" creationId="{7AEC842D-C905-4DEA-B1C3-CA51995C572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4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5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34.265" v="986"/>
          <ac:spMkLst>
            <pc:docMk/>
            <pc:sldMk cId="2803092014" sldId="278"/>
            <ac:spMk id="37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1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2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3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5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6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46.921" v="988"/>
          <ac:spMkLst>
            <pc:docMk/>
            <pc:sldMk cId="2803092014" sldId="278"/>
            <ac:spMk id="47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49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0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1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3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3:54.718" v="990"/>
          <ac:spMkLst>
            <pc:docMk/>
            <pc:sldMk cId="2803092014" sldId="278"/>
            <ac:spMk id="56" creationId="{94459D96-B947-4C7F-8BCA-915F8B07C0A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58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59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0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2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3" creationId="{3C64A91D-E535-4C24-A0E3-96A3810E3FDC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4.578" v="992"/>
          <ac:spMkLst>
            <pc:docMk/>
            <pc:sldMk cId="2803092014" sldId="278"/>
            <ac:spMk id="64" creationId="{26FC4867-BA3E-4F8E-AB23-684F34DF3D31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6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7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68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0" creationId="{E76424EA-2FE7-47E5-99E5-7EDD3063F71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1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4" creationId="{34520CD9-5C02-4804-B8B5-9D167FDA985E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17.625" v="994"/>
          <ac:spMkLst>
            <pc:docMk/>
            <pc:sldMk cId="2803092014" sldId="278"/>
            <ac:spMk id="75" creationId="{7AEC842D-C905-4DEA-B1C3-CA51995C572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7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8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79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1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2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0.406" v="996"/>
          <ac:spMkLst>
            <pc:docMk/>
            <pc:sldMk cId="2803092014" sldId="278"/>
            <ac:spMk id="83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5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6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7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89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3.125" v="998"/>
          <ac:spMkLst>
            <pc:docMk/>
            <pc:sldMk cId="2803092014" sldId="278"/>
            <ac:spMk id="90" creationId="{28A00A08-E4E6-4184-B484-E0E034072AE0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98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99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0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2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3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26.969" v="1000"/>
          <ac:spMkLst>
            <pc:docMk/>
            <pc:sldMk cId="2803092014" sldId="278"/>
            <ac:spMk id="104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6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7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08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0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1" creationId="{AD4EA4DF-0E7C-4098-86F6-7D0ACAEFC0B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4.172" v="1002"/>
          <ac:spMkLst>
            <pc:docMk/>
            <pc:sldMk cId="2803092014" sldId="278"/>
            <ac:spMk id="112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4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5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6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8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19" creationId="{3C64A91D-E535-4C24-A0E3-96A3810E3FDC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4:39.516" v="1004"/>
          <ac:spMkLst>
            <pc:docMk/>
            <pc:sldMk cId="2803092014" sldId="278"/>
            <ac:spMk id="120" creationId="{26FC4867-BA3E-4F8E-AB23-684F34DF3D31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2" creationId="{82184FF4-7029-4ED7-813A-192E60608764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3" creationId="{AAA7AB09-557C-41AD-9113-FF9F68FA1035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4" creationId="{EF99ECAA-1F11-4937-BBA6-51935AB44C9D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6" creationId="{1DB043B4-68C6-45B9-82AC-A5800EADB8DB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7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4:39.531" v="1005"/>
          <ac:spMkLst>
            <pc:docMk/>
            <pc:sldMk cId="2803092014" sldId="278"/>
            <ac:spMk id="128" creationId="{FE05BC49-0F00-4C85-9AF5-A0CC5B39C8D2}"/>
          </ac:spMkLst>
        </pc:spChg>
        <pc:grpChg chg="add del">
          <ac:chgData name="UTKARSH NARAYAN PANDEY" userId="S::u.pandey@iitg.ac.in::ec7dc657-efa8-45df-901e-603260d9e5e9" providerId="AD" clId="Web-{E5E073EC-A21F-8B06-0BF7-6ED866136304}" dt="2024-11-03T19:43:31.562" v="984"/>
          <ac:grpSpMkLst>
            <pc:docMk/>
            <pc:sldMk cId="2803092014" sldId="278"/>
            <ac:grpSpMk id="1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34.265" v="986"/>
          <ac:grpSpMkLst>
            <pc:docMk/>
            <pc:sldMk cId="2803092014" sldId="278"/>
            <ac:grpSpMk id="36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34.265" v="986"/>
          <ac:grpSpMkLst>
            <pc:docMk/>
            <pc:sldMk cId="2803092014" sldId="278"/>
            <ac:grpSpMk id="38" creationId="{4592A8CB-0B0A-43A5-86F4-712B0C469671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46.921" v="988"/>
          <ac:grpSpMkLst>
            <pc:docMk/>
            <pc:sldMk cId="2803092014" sldId="278"/>
            <ac:grpSpMk id="44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54.718" v="990"/>
          <ac:grpSpMkLst>
            <pc:docMk/>
            <pc:sldMk cId="2803092014" sldId="278"/>
            <ac:grpSpMk id="52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3:54.718" v="990"/>
          <ac:grpSpMkLst>
            <pc:docMk/>
            <pc:sldMk cId="2803092014" sldId="278"/>
            <ac:grpSpMk id="54" creationId="{73840CF4-F848-4FE0-AEA6-C9E806911B9E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4.578" v="992"/>
          <ac:grpSpMkLst>
            <pc:docMk/>
            <pc:sldMk cId="2803092014" sldId="278"/>
            <ac:grpSpMk id="61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7.625" v="994"/>
          <ac:grpSpMkLst>
            <pc:docMk/>
            <pc:sldMk cId="2803092014" sldId="278"/>
            <ac:grpSpMk id="6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17.625" v="994"/>
          <ac:grpSpMkLst>
            <pc:docMk/>
            <pc:sldMk cId="2803092014" sldId="278"/>
            <ac:grpSpMk id="72" creationId="{4592A8CB-0B0A-43A5-86F4-712B0C469671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0.406" v="996"/>
          <ac:grpSpMkLst>
            <pc:docMk/>
            <pc:sldMk cId="2803092014" sldId="278"/>
            <ac:grpSpMk id="80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88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91" creationId="{0780E404-3121-4F33-AF2D-65F659A97798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3.125" v="998"/>
          <ac:grpSpMkLst>
            <pc:docMk/>
            <pc:sldMk cId="2803092014" sldId="278"/>
            <ac:grpSpMk id="93" creationId="{4B158E9A-DBF4-4AA7-B6B7-8C8EB2FBDD68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26.969" v="1000"/>
          <ac:grpSpMkLst>
            <pc:docMk/>
            <pc:sldMk cId="2803092014" sldId="278"/>
            <ac:grpSpMk id="101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34.172" v="1002"/>
          <ac:grpSpMkLst>
            <pc:docMk/>
            <pc:sldMk cId="2803092014" sldId="278"/>
            <ac:grpSpMk id="109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4:39.516" v="1004"/>
          <ac:grpSpMkLst>
            <pc:docMk/>
            <pc:sldMk cId="2803092014" sldId="278"/>
            <ac:grpSpMk id="117" creationId="{79DE9FAB-6BBA-4CFE-B67D-77B47F01ECA4}"/>
          </ac:grpSpMkLst>
        </pc:grpChg>
        <pc:grpChg chg="add">
          <ac:chgData name="UTKARSH NARAYAN PANDEY" userId="S::u.pandey@iitg.ac.in::ec7dc657-efa8-45df-901e-603260d9e5e9" providerId="AD" clId="Web-{E5E073EC-A21F-8B06-0BF7-6ED866136304}" dt="2024-11-03T19:44:39.531" v="1005"/>
          <ac:grpSpMkLst>
            <pc:docMk/>
            <pc:sldMk cId="2803092014" sldId="278"/>
            <ac:grpSpMk id="125" creationId="{79DE9FAB-6BBA-4CFE-B67D-77B47F01ECA4}"/>
          </ac:grpSpMkLst>
        </pc:grpChg>
        <pc:picChg chg="mod">
          <ac:chgData name="UTKARSH NARAYAN PANDEY" userId="S::u.pandey@iitg.ac.in::ec7dc657-efa8-45df-901e-603260d9e5e9" providerId="AD" clId="Web-{E5E073EC-A21F-8B06-0BF7-6ED866136304}" dt="2024-11-03T19:44:39.531" v="1005"/>
          <ac:picMkLst>
            <pc:docMk/>
            <pc:sldMk cId="2803092014" sldId="278"/>
            <ac:picMk id="8" creationId="{53227D59-33F9-9DDB-1C5C-A938A989EE51}"/>
          </ac:picMkLst>
        </pc:picChg>
      </pc:sldChg>
      <pc:sldChg chg="addSp delSp modSp">
        <pc:chgData name="UTKARSH NARAYAN PANDEY" userId="S::u.pandey@iitg.ac.in::ec7dc657-efa8-45df-901e-603260d9e5e9" providerId="AD" clId="Web-{E5E073EC-A21F-8B06-0BF7-6ED866136304}" dt="2024-11-03T19:46:26.150" v="1039" actId="20577"/>
        <pc:sldMkLst>
          <pc:docMk/>
          <pc:sldMk cId="2665045518" sldId="282"/>
        </pc:sldMkLst>
        <pc:spChg chg="add del mod">
          <ac:chgData name="UTKARSH NARAYAN PANDEY" userId="S::u.pandey@iitg.ac.in::ec7dc657-efa8-45df-901e-603260d9e5e9" providerId="AD" clId="Web-{E5E073EC-A21F-8B06-0BF7-6ED866136304}" dt="2024-11-03T19:46:26.150" v="1039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6:19.728" v="1035" actId="20577"/>
          <ac:spMkLst>
            <pc:docMk/>
            <pc:sldMk cId="2665045518" sldId="282"/>
            <ac:spMk id="3" creationId="{1ABCA07C-1908-B1EB-82FA-EC63DAAF4CF4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8:16:52.853" v="11"/>
          <ac:spMkLst>
            <pc:docMk/>
            <pc:sldMk cId="2665045518" sldId="282"/>
            <ac:spMk id="5" creationId="{15B0BACC-684D-7DF7-ED5E-81C7E4067A2B}"/>
          </ac:spMkLst>
        </pc:spChg>
      </pc:sldChg>
      <pc:sldChg chg="addSp delSp modSp mod setBg">
        <pc:chgData name="UTKARSH NARAYAN PANDEY" userId="S::u.pandey@iitg.ac.in::ec7dc657-efa8-45df-901e-603260d9e5e9" providerId="AD" clId="Web-{E5E073EC-A21F-8B06-0BF7-6ED866136304}" dt="2024-11-03T19:41:56.576" v="981"/>
        <pc:sldMkLst>
          <pc:docMk/>
          <pc:sldMk cId="1388592114" sldId="283"/>
        </pc:sldMkLst>
        <pc:spChg chg="mo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3" creationId="{72446868-83F0-CEEF-5E60-6D55C93B523F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4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16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24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28" creationId="{FE05BC49-0F00-4C85-9AF5-A0CC5B39C8D2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47.623" v="978"/>
          <ac:spMkLst>
            <pc:docMk/>
            <pc:sldMk cId="1388592114" sldId="283"/>
            <ac:spMk id="30" creationId="{94459D96-B947-4C7F-8BCA-915F8B07C0AA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2" creationId="{82184FF4-7029-4ED7-813A-192E60608764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3" creationId="{AAA7AB09-557C-41AD-9113-FF9F68FA1035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4" creationId="{EF99ECAA-1F11-4937-BBA6-51935AB44C9D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6" creationId="{1DB043B4-68C6-45B9-82AC-A5800EADB8DB}"/>
          </ac:spMkLst>
        </pc:spChg>
        <pc:spChg chg="add del">
          <ac:chgData name="UTKARSH NARAYAN PANDEY" userId="S::u.pandey@iitg.ac.in::ec7dc657-efa8-45df-901e-603260d9e5e9" providerId="AD" clId="Web-{E5E073EC-A21F-8B06-0BF7-6ED866136304}" dt="2024-11-03T19:41:56.561" v="980"/>
          <ac:spMkLst>
            <pc:docMk/>
            <pc:sldMk cId="1388592114" sldId="283"/>
            <ac:spMk id="37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39" creationId="{82184FF4-7029-4ED7-813A-192E60608764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0" creationId="{AAA7AB09-557C-41AD-9113-FF9F68FA1035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1" creationId="{EF99ECAA-1F11-4937-BBA6-51935AB44C9D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3" creationId="{1DB043B4-68C6-45B9-82AC-A5800EADB8DB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4" creationId="{AD4EA4DF-0E7C-4098-86F6-7D0ACAEFC0BF}"/>
          </ac:spMkLst>
        </pc:spChg>
        <pc:spChg chg="add">
          <ac:chgData name="UTKARSH NARAYAN PANDEY" userId="S::u.pandey@iitg.ac.in::ec7dc657-efa8-45df-901e-603260d9e5e9" providerId="AD" clId="Web-{E5E073EC-A21F-8B06-0BF7-6ED866136304}" dt="2024-11-03T19:41:56.576" v="981"/>
          <ac:spMkLst>
            <pc:docMk/>
            <pc:sldMk cId="1388592114" sldId="283"/>
            <ac:spMk id="45" creationId="{FE05BC49-0F00-4C85-9AF5-A0CC5B39C8D2}"/>
          </ac:spMkLst>
        </pc:spChg>
        <pc:grpChg chg="add del">
          <ac:chgData name="UTKARSH NARAYAN PANDEY" userId="S::u.pandey@iitg.ac.in::ec7dc657-efa8-45df-901e-603260d9e5e9" providerId="AD" clId="Web-{E5E073EC-A21F-8B06-0BF7-6ED866136304}" dt="2024-11-03T19:41:47.623" v="978"/>
          <ac:grpSpMkLst>
            <pc:docMk/>
            <pc:sldMk cId="1388592114" sldId="283"/>
            <ac:grpSpMk id="18" creationId="{79DE9FAB-6BBA-4CFE-B67D-77B47F01ECA4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1:47.623" v="978"/>
          <ac:grpSpMkLst>
            <pc:docMk/>
            <pc:sldMk cId="1388592114" sldId="283"/>
            <ac:grpSpMk id="26" creationId="{73840CF4-F848-4FE0-AEA6-C9E806911B9E}"/>
          </ac:grpSpMkLst>
        </pc:grpChg>
        <pc:grpChg chg="add del">
          <ac:chgData name="UTKARSH NARAYAN PANDEY" userId="S::u.pandey@iitg.ac.in::ec7dc657-efa8-45df-901e-603260d9e5e9" providerId="AD" clId="Web-{E5E073EC-A21F-8B06-0BF7-6ED866136304}" dt="2024-11-03T19:41:56.561" v="980"/>
          <ac:grpSpMkLst>
            <pc:docMk/>
            <pc:sldMk cId="1388592114" sldId="283"/>
            <ac:grpSpMk id="35" creationId="{79DE9FAB-6BBA-4CFE-B67D-77B47F01ECA4}"/>
          </ac:grpSpMkLst>
        </pc:grpChg>
        <pc:grpChg chg="add">
          <ac:chgData name="UTKARSH NARAYAN PANDEY" userId="S::u.pandey@iitg.ac.in::ec7dc657-efa8-45df-901e-603260d9e5e9" providerId="AD" clId="Web-{E5E073EC-A21F-8B06-0BF7-6ED866136304}" dt="2024-11-03T19:41:56.576" v="981"/>
          <ac:grpSpMkLst>
            <pc:docMk/>
            <pc:sldMk cId="1388592114" sldId="283"/>
            <ac:grpSpMk id="42" creationId="{79DE9FAB-6BBA-4CFE-B67D-77B47F01ECA4}"/>
          </ac:grpSpMkLst>
        </pc:grpChg>
        <pc:picChg chg="mod ord">
          <ac:chgData name="UTKARSH NARAYAN PANDEY" userId="S::u.pandey@iitg.ac.in::ec7dc657-efa8-45df-901e-603260d9e5e9" providerId="AD" clId="Web-{E5E073EC-A21F-8B06-0BF7-6ED866136304}" dt="2024-11-03T19:41:56.576" v="981"/>
          <ac:picMkLst>
            <pc:docMk/>
            <pc:sldMk cId="1388592114" sldId="283"/>
            <ac:picMk id="7" creationId="{58104626-8F66-9575-5E49-2907EACF11CE}"/>
          </ac:picMkLst>
        </pc:picChg>
      </pc:sldChg>
      <pc:sldChg chg="modSp">
        <pc:chgData name="UTKARSH NARAYAN PANDEY" userId="S::u.pandey@iitg.ac.in::ec7dc657-efa8-45df-901e-603260d9e5e9" providerId="AD" clId="Web-{E5E073EC-A21F-8B06-0BF7-6ED866136304}" dt="2024-11-03T19:46:58.541" v="1051" actId="20577"/>
        <pc:sldMkLst>
          <pc:docMk/>
          <pc:sldMk cId="652841706" sldId="284"/>
        </pc:sldMkLst>
        <pc:spChg chg="mod">
          <ac:chgData name="UTKARSH NARAYAN PANDEY" userId="S::u.pandey@iitg.ac.in::ec7dc657-efa8-45df-901e-603260d9e5e9" providerId="AD" clId="Web-{E5E073EC-A21F-8B06-0BF7-6ED866136304}" dt="2024-11-03T18:34:04.846" v="184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46:58.541" v="1051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UTKARSH NARAYAN PANDEY" userId="S::u.pandey@iitg.ac.in::ec7dc657-efa8-45df-901e-603260d9e5e9" providerId="AD" clId="Web-{E5E073EC-A21F-8B06-0BF7-6ED866136304}" dt="2024-11-03T19:39:49.730" v="974"/>
        <pc:sldMkLst>
          <pc:docMk/>
          <pc:sldMk cId="2855514139" sldId="285"/>
        </pc:sldMkLst>
      </pc:sldChg>
      <pc:sldChg chg="del">
        <pc:chgData name="UTKARSH NARAYAN PANDEY" userId="S::u.pandey@iitg.ac.in::ec7dc657-efa8-45df-901e-603260d9e5e9" providerId="AD" clId="Web-{E5E073EC-A21F-8B06-0BF7-6ED866136304}" dt="2024-11-03T19:30:10.845" v="838"/>
        <pc:sldMkLst>
          <pc:docMk/>
          <pc:sldMk cId="233018862" sldId="286"/>
        </pc:sldMkLst>
      </pc:sldChg>
      <pc:sldChg chg="del">
        <pc:chgData name="UTKARSH NARAYAN PANDEY" userId="S::u.pandey@iitg.ac.in::ec7dc657-efa8-45df-901e-603260d9e5e9" providerId="AD" clId="Web-{E5E073EC-A21F-8B06-0BF7-6ED866136304}" dt="2024-11-03T19:30:07.580" v="837"/>
        <pc:sldMkLst>
          <pc:docMk/>
          <pc:sldMk cId="3353460760" sldId="287"/>
        </pc:sldMkLst>
      </pc:sldChg>
      <pc:sldChg chg="addSp delSp modSp">
        <pc:chgData name="UTKARSH NARAYAN PANDEY" userId="S::u.pandey@iitg.ac.in::ec7dc657-efa8-45df-901e-603260d9e5e9" providerId="AD" clId="Web-{E5E073EC-A21F-8B06-0BF7-6ED866136304}" dt="2024-11-03T19:26:59.681" v="823" actId="1076"/>
        <pc:sldMkLst>
          <pc:docMk/>
          <pc:sldMk cId="414523832" sldId="288"/>
        </pc:sldMkLst>
        <pc:spChg chg="mod">
          <ac:chgData name="UTKARSH NARAYAN PANDEY" userId="S::u.pandey@iitg.ac.in::ec7dc657-efa8-45df-901e-603260d9e5e9" providerId="AD" clId="Web-{E5E073EC-A21F-8B06-0BF7-6ED866136304}" dt="2024-11-03T19:06:21.547" v="464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18:04.020" v="808" actId="20577"/>
          <ac:spMkLst>
            <pc:docMk/>
            <pc:sldMk cId="414523832" sldId="288"/>
            <ac:spMk id="3" creationId="{ECC8AA23-D8D0-93BE-5C5F-103A750B0D2F}"/>
          </ac:spMkLst>
        </pc:spChg>
        <pc:spChg chg="del">
          <ac:chgData name="UTKARSH NARAYAN PANDEY" userId="S::u.pandey@iitg.ac.in::ec7dc657-efa8-45df-901e-603260d9e5e9" providerId="AD" clId="Web-{E5E073EC-A21F-8B06-0BF7-6ED866136304}" dt="2024-11-03T19:12:12.805" v="744"/>
          <ac:spMkLst>
            <pc:docMk/>
            <pc:sldMk cId="414523832" sldId="288"/>
            <ac:spMk id="9" creationId="{5C4A7DC2-42C3-FDDF-02BF-9598D75A6A83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26:21.728" v="815"/>
          <ac:spMkLst>
            <pc:docMk/>
            <pc:sldMk cId="414523832" sldId="288"/>
            <ac:spMk id="10" creationId="{D2F7B009-242A-D139-D97B-9620C02F3152}"/>
          </ac:spMkLst>
        </pc:spChg>
        <pc:picChg chg="add mod">
          <ac:chgData name="UTKARSH NARAYAN PANDEY" userId="S::u.pandey@iitg.ac.in::ec7dc657-efa8-45df-901e-603260d9e5e9" providerId="AD" clId="Web-{E5E073EC-A21F-8B06-0BF7-6ED866136304}" dt="2024-11-03T19:26:59.681" v="823" actId="1076"/>
          <ac:picMkLst>
            <pc:docMk/>
            <pc:sldMk cId="414523832" sldId="288"/>
            <ac:picMk id="11" creationId="{6DDCBF22-AC0F-C977-CC1B-EE1AB64D22BD}"/>
          </ac:picMkLst>
        </pc:picChg>
        <pc:picChg chg="add mod">
          <ac:chgData name="UTKARSH NARAYAN PANDEY" userId="S::u.pandey@iitg.ac.in::ec7dc657-efa8-45df-901e-603260d9e5e9" providerId="AD" clId="Web-{E5E073EC-A21F-8B06-0BF7-6ED866136304}" dt="2024-11-03T19:26:56.666" v="822" actId="1076"/>
          <ac:picMkLst>
            <pc:docMk/>
            <pc:sldMk cId="414523832" sldId="288"/>
            <ac:picMk id="12" creationId="{7D581EE0-90FF-CB28-73CC-3FDD2C4E8D36}"/>
          </ac:picMkLst>
        </pc:picChg>
        <pc:picChg chg="del mod">
          <ac:chgData name="UTKARSH NARAYAN PANDEY" userId="S::u.pandey@iitg.ac.in::ec7dc657-efa8-45df-901e-603260d9e5e9" providerId="AD" clId="Web-{E5E073EC-A21F-8B06-0BF7-6ED866136304}" dt="2024-11-03T19:26:15.619" v="814"/>
          <ac:picMkLst>
            <pc:docMk/>
            <pc:sldMk cId="414523832" sldId="288"/>
            <ac:picMk id="20" creationId="{A7019768-5E2A-F9D1-62D6-EC7C5F0BBEC9}"/>
          </ac:picMkLst>
        </pc:picChg>
      </pc:sldChg>
      <pc:sldChg chg="del">
        <pc:chgData name="UTKARSH NARAYAN PANDEY" userId="S::u.pandey@iitg.ac.in::ec7dc657-efa8-45df-901e-603260d9e5e9" providerId="AD" clId="Web-{E5E073EC-A21F-8B06-0BF7-6ED866136304}" dt="2024-11-03T19:38:40.665" v="944"/>
        <pc:sldMkLst>
          <pc:docMk/>
          <pc:sldMk cId="314440392" sldId="289"/>
        </pc:sldMkLst>
      </pc:sldChg>
      <pc:sldChg chg="addSp delSp modSp">
        <pc:chgData name="UTKARSH NARAYAN PANDEY" userId="S::u.pandey@iitg.ac.in::ec7dc657-efa8-45df-901e-603260d9e5e9" providerId="AD" clId="Web-{E5E073EC-A21F-8B06-0BF7-6ED866136304}" dt="2024-11-03T19:37:45.446" v="943" actId="1076"/>
        <pc:sldMkLst>
          <pc:docMk/>
          <pc:sldMk cId="118667928" sldId="290"/>
        </pc:sldMkLst>
        <pc:spChg chg="add del mod">
          <ac:chgData name="UTKARSH NARAYAN PANDEY" userId="S::u.pandey@iitg.ac.in::ec7dc657-efa8-45df-901e-603260d9e5e9" providerId="AD" clId="Web-{E5E073EC-A21F-8B06-0BF7-6ED866136304}" dt="2024-11-03T19:30:29.689" v="841"/>
          <ac:spMkLst>
            <pc:docMk/>
            <pc:sldMk cId="118667928" sldId="290"/>
            <ac:spMk id="2" creationId="{5D030A76-B788-B363-104E-266B7C7F7208}"/>
          </ac:spMkLst>
        </pc:spChg>
        <pc:spChg chg="mod">
          <ac:chgData name="UTKARSH NARAYAN PANDEY" userId="S::u.pandey@iitg.ac.in::ec7dc657-efa8-45df-901e-603260d9e5e9" providerId="AD" clId="Web-{E5E073EC-A21F-8B06-0BF7-6ED866136304}" dt="2024-11-03T19:33:21.066" v="939" actId="20577"/>
          <ac:spMkLst>
            <pc:docMk/>
            <pc:sldMk cId="118667928" sldId="290"/>
            <ac:spMk id="3" creationId="{05948542-FCE1-3AE6-C6C9-17975609DF70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30:34.205" v="843"/>
          <ac:spMkLst>
            <pc:docMk/>
            <pc:sldMk cId="118667928" sldId="290"/>
            <ac:spMk id="4" creationId="{3EE67564-0457-E486-97D0-8109D2C97B3F}"/>
          </ac:spMkLst>
        </pc:spChg>
        <pc:spChg chg="add del mod">
          <ac:chgData name="UTKARSH NARAYAN PANDEY" userId="S::u.pandey@iitg.ac.in::ec7dc657-efa8-45df-901e-603260d9e5e9" providerId="AD" clId="Web-{E5E073EC-A21F-8B06-0BF7-6ED866136304}" dt="2024-11-03T19:30:29.689" v="841"/>
          <ac:spMkLst>
            <pc:docMk/>
            <pc:sldMk cId="118667928" sldId="290"/>
            <ac:spMk id="6" creationId="{46EE4CA2-4A77-306E-03BC-B4B0E457DBD0}"/>
          </ac:spMkLst>
        </pc:spChg>
        <pc:picChg chg="add mod">
          <ac:chgData name="UTKARSH NARAYAN PANDEY" userId="S::u.pandey@iitg.ac.in::ec7dc657-efa8-45df-901e-603260d9e5e9" providerId="AD" clId="Web-{E5E073EC-A21F-8B06-0BF7-6ED866136304}" dt="2024-11-03T19:37:45.446" v="943" actId="1076"/>
          <ac:picMkLst>
            <pc:docMk/>
            <pc:sldMk cId="118667928" sldId="290"/>
            <ac:picMk id="7" creationId="{09211329-5A63-B5C6-59D4-C419D76D3FE2}"/>
          </ac:picMkLst>
        </pc:picChg>
      </pc:sldChg>
      <pc:sldChg chg="del">
        <pc:chgData name="UTKARSH NARAYAN PANDEY" userId="S::u.pandey@iitg.ac.in::ec7dc657-efa8-45df-901e-603260d9e5e9" providerId="AD" clId="Web-{E5E073EC-A21F-8B06-0BF7-6ED866136304}" dt="2024-11-03T19:39:54.121" v="975"/>
        <pc:sldMkLst>
          <pc:docMk/>
          <pc:sldMk cId="849465297" sldId="291"/>
        </pc:sldMkLst>
      </pc:sldChg>
      <pc:sldChg chg="modSp">
        <pc:chgData name="UTKARSH NARAYAN PANDEY" userId="S::u.pandey@iitg.ac.in::ec7dc657-efa8-45df-901e-603260d9e5e9" providerId="AD" clId="Web-{E5E073EC-A21F-8B06-0BF7-6ED866136304}" dt="2024-11-03T19:48:44.417" v="1113" actId="20577"/>
        <pc:sldMkLst>
          <pc:docMk/>
          <pc:sldMk cId="2547630249" sldId="292"/>
        </pc:sldMkLst>
        <pc:spChg chg="mod">
          <ac:chgData name="UTKARSH NARAYAN PANDEY" userId="S::u.pandey@iitg.ac.in::ec7dc657-efa8-45df-901e-603260d9e5e9" providerId="AD" clId="Web-{E5E073EC-A21F-8B06-0BF7-6ED866136304}" dt="2024-11-03T19:48:44.417" v="1113" actId="20577"/>
          <ac:spMkLst>
            <pc:docMk/>
            <pc:sldMk cId="2547630249" sldId="292"/>
            <ac:spMk id="3" creationId="{1BE98EFF-197D-3136-70B9-7BBD30A489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A face with lines and dots&#10;&#10;Description automatically generate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590" b="2041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41503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latin typeface="+mj-lt"/>
                <a:ea typeface="+mj-ea"/>
                <a:cs typeface="+mj-cs"/>
              </a:rPr>
              <a:t>Face </a:t>
            </a:r>
            <a:r>
              <a:rPr lang="en-US"/>
              <a:t>Recognition based Attendance System</a:t>
            </a:r>
            <a:endParaRPr lang="en-US" kern="1200">
              <a:latin typeface="+mj-lt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/>
              <a:t>Models Used</a:t>
            </a:r>
          </a:p>
          <a:p>
            <a:pPr marL="342900" indent="-342900">
              <a:buAutoNum type="arabicPeriod"/>
            </a:pPr>
            <a:r>
              <a:rPr lang="en-US" sz="3200" dirty="0"/>
              <a:t>Working</a:t>
            </a:r>
          </a:p>
          <a:p>
            <a:pPr marL="342900" indent="-342900">
              <a:buAutoNum type="arabicPeriod"/>
            </a:pPr>
            <a:r>
              <a:rPr lang="en-US" sz="32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17" descr="A person with a grid on her face&#10;&#10;Description automatically generate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487" b="524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The program takes input from the camera and detects the faces in then frame and marks the time of detection, if and only if the faces are real.</a:t>
            </a:r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 Face Detection </a:t>
            </a:r>
            <a:br>
              <a:rPr lang="en-US" sz="2400" dirty="0"/>
            </a:br>
            <a:r>
              <a:rPr lang="en-US" sz="2400" dirty="0"/>
              <a:t>Uses Convolution Neural Networks for Feature Extraction and Detection</a:t>
            </a:r>
            <a:br>
              <a:rPr lang="en-US" sz="2400" dirty="0"/>
            </a:br>
            <a:r>
              <a:rPr lang="en-US" sz="2400" dirty="0"/>
              <a:t>The model is trained on </a:t>
            </a:r>
            <a:r>
              <a:rPr lang="en-US" sz="2400" err="1"/>
              <a:t>Widerface-Retinaface</a:t>
            </a:r>
            <a:r>
              <a:rPr lang="en-US" sz="2400" dirty="0"/>
              <a:t> Dataset, which contains over 30000 faces.</a:t>
            </a:r>
          </a:p>
          <a:p>
            <a:pPr marL="342900" indent="-342900">
              <a:buAutoNum type="arabicPeriod"/>
            </a:pPr>
            <a:r>
              <a:rPr lang="en-US" sz="2400" dirty="0"/>
              <a:t> Anti Spoofing</a:t>
            </a:r>
            <a:br>
              <a:rPr lang="en-US" sz="2400" dirty="0"/>
            </a:br>
            <a:r>
              <a:rPr lang="en-US" sz="2400" dirty="0"/>
              <a:t>A Similar CNN model is used which detects light intensity, small facial features like pores and depths etc. using </a:t>
            </a:r>
            <a:r>
              <a:rPr lang="en-US" sz="2400" dirty="0" err="1"/>
              <a:t>fourier</a:t>
            </a:r>
            <a:r>
              <a:rPr lang="en-US" sz="2400" dirty="0"/>
              <a:t> spectrum. 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How Anti </a:t>
            </a:r>
            <a:br>
              <a:rPr lang="en-US" dirty="0"/>
            </a:br>
            <a:r>
              <a:rPr lang="en-US" dirty="0"/>
              <a:t>Spoofing 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We are using </a:t>
            </a:r>
            <a:r>
              <a:rPr lang="en-US" dirty="0" err="1"/>
              <a:t>fourier</a:t>
            </a:r>
            <a:r>
              <a:rPr lang="en-US" dirty="0"/>
              <a:t> spectrum to detect if the given image is real or fake.</a:t>
            </a:r>
          </a:p>
          <a:p>
            <a:r>
              <a:rPr lang="en-US" dirty="0"/>
              <a:t>The CNN captures both high and low </a:t>
            </a:r>
            <a:r>
              <a:rPr lang="en-US" dirty="0" err="1"/>
              <a:t>frrequency</a:t>
            </a:r>
            <a:r>
              <a:rPr lang="en-US" dirty="0"/>
              <a:t> components and uses them to distinguish between real or fake images. The high frequency components represent sharp edges which spoofed image don't have(because they have no depth).</a:t>
            </a:r>
          </a:p>
          <a:p>
            <a:r>
              <a:rPr lang="en-US" dirty="0"/>
              <a:t>Also the </a:t>
            </a:r>
            <a:r>
              <a:rPr lang="en-US" dirty="0" err="1"/>
              <a:t>intensitites</a:t>
            </a:r>
            <a:r>
              <a:rPr lang="en-US" dirty="0"/>
              <a:t> of frequencies in Spoofed images are higher than the actual image mainly because of reflections. </a:t>
            </a:r>
          </a:p>
          <a:p>
            <a:r>
              <a:rPr lang="en-US" dirty="0"/>
              <a:t>It also uses micro-texture analysis to identify if given image has appropriate inconsistency in texture or not. Papers and screens generally tend to have consistent texture.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CBF22-AC0F-C977-CC1B-EE1AB64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21379"/>
            <a:ext cx="6096000" cy="211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81EE0-90FF-CB28-73CC-3FDD2C4E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74" y="301120"/>
            <a:ext cx="6096000" cy="21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13095"/>
            <a:ext cx="5435600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Educational Institutions: </a:t>
            </a:r>
            <a:r>
              <a:rPr lang="en-US" dirty="0">
                <a:ea typeface="+mn-lt"/>
                <a:cs typeface="+mn-lt"/>
              </a:rPr>
              <a:t>Secure attendance tracking in classrooms.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⁠</a:t>
            </a:r>
            <a:r>
              <a:rPr lang="en-US" b="1" dirty="0">
                <a:ea typeface="+mn-lt"/>
                <a:cs typeface="+mn-lt"/>
              </a:rPr>
              <a:t>Corporate Environments: </a:t>
            </a:r>
            <a:r>
              <a:rPr lang="en-US" dirty="0">
                <a:ea typeface="+mn-lt"/>
                <a:cs typeface="+mn-lt"/>
              </a:rPr>
              <a:t>Monitoring employee attendance accurately.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⁠</a:t>
            </a:r>
            <a:r>
              <a:rPr lang="en-US" b="1" dirty="0">
                <a:ea typeface="+mn-lt"/>
                <a:cs typeface="+mn-lt"/>
              </a:rPr>
              <a:t>Event Management:</a:t>
            </a:r>
            <a:r>
              <a:rPr lang="en-US" dirty="0">
                <a:ea typeface="+mn-lt"/>
                <a:cs typeface="+mn-lt"/>
              </a:rPr>
              <a:t> Ensuring authenticity in guest registrations.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/>
              <a:t>Security: </a:t>
            </a:r>
            <a:r>
              <a:rPr lang="en-US" dirty="0"/>
              <a:t>Keeps record of every known person and may raise alarm if </a:t>
            </a:r>
            <a:r>
              <a:rPr lang="en-US" dirty="0" err="1"/>
              <a:t>somone</a:t>
            </a:r>
            <a:r>
              <a:rPr lang="en-US" dirty="0"/>
              <a:t> </a:t>
            </a:r>
            <a:r>
              <a:rPr lang="en-US" dirty="0" err="1"/>
              <a:t>unauthorised</a:t>
            </a:r>
            <a:r>
              <a:rPr lang="en-US" dirty="0"/>
              <a:t> access the premises.</a:t>
            </a:r>
          </a:p>
          <a:p>
            <a:pPr lvl="1"/>
            <a:endParaRPr lang="en-US" dirty="0"/>
          </a:p>
        </p:txBody>
      </p:sp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09211329-5A63-B5C6-59D4-C419D76D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123" y="1065600"/>
            <a:ext cx="2541753" cy="4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TEAM: AUM</a:t>
            </a:r>
          </a:p>
          <a:p>
            <a:r>
              <a:rPr lang="en-US" dirty="0"/>
              <a:t>Name:</a:t>
            </a:r>
            <a:br>
              <a:rPr lang="en-US" dirty="0"/>
            </a:br>
            <a:r>
              <a:rPr lang="en-US" dirty="0"/>
              <a:t>  1. Aryan </a:t>
            </a:r>
            <a:r>
              <a:rPr lang="en-US" dirty="0" err="1"/>
              <a:t>Dhankar</a:t>
            </a:r>
            <a:br>
              <a:rPr lang="en-US" dirty="0"/>
            </a:br>
            <a:r>
              <a:rPr lang="en-US" dirty="0"/>
              <a:t>  2. Utkarsh Narayan Pandey</a:t>
            </a:r>
            <a:br>
              <a:rPr lang="en-US" dirty="0"/>
            </a:br>
            <a:r>
              <a:rPr lang="en-US" dirty="0"/>
              <a:t>  3. Mayank Jain 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0</TotalTime>
  <Words>416</Words>
  <Application>Microsoft Office PowerPoint</Application>
  <PresentationFormat>Widescreen</PresentationFormat>
  <Paragraphs>117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Face Recognition based Attendance System</vt:lpstr>
      <vt:lpstr>Table of Content</vt:lpstr>
      <vt:lpstr>Introduction</vt:lpstr>
      <vt:lpstr>Technologies Used</vt:lpstr>
      <vt:lpstr>How Anti  Spoofing Works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248</cp:revision>
  <dcterms:created xsi:type="dcterms:W3CDTF">2024-11-03T18:15:49Z</dcterms:created>
  <dcterms:modified xsi:type="dcterms:W3CDTF">2024-11-03T19:48:52Z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