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B69AAB-671C-4BF0-8A8D-6B45A7FC341F}">
          <p14:sldIdLst>
            <p14:sldId id="256"/>
            <p14:sldId id="257"/>
            <p14:sldId id="265"/>
          </p14:sldIdLst>
        </p14:section>
        <p14:section name="Developers" id="{BB149245-2BDA-4A16-A849-D02049A5AD16}">
          <p14:sldIdLst>
            <p14:sldId id="266"/>
            <p14:sldId id="267"/>
            <p14:sldId id="269"/>
            <p14:sldId id="268"/>
            <p14:sldId id="270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5281C-34DB-45F2-A405-AED575844A1A}" type="datetimeFigureOut">
              <a:rPr lang="en-US"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2BF9B-01C0-4DE5-AF6B-6BA62F6C55C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2BF9B-01C0-4DE5-AF6B-6BA62F6C55C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0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2BF9B-01C0-4DE5-AF6B-6BA62F6C55C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2BF9B-01C0-4DE5-AF6B-6BA62F6C55C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2BF9B-01C0-4DE5-AF6B-6BA62F6C55C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2BF9B-01C0-4DE5-AF6B-6BA62F6C55C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2BF9B-01C0-4DE5-AF6B-6BA62F6C55C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2BF9B-01C0-4DE5-AF6B-6BA62F6C55C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4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2BF9B-01C0-4DE5-AF6B-6BA62F6C55C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0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2BF9B-01C0-4DE5-AF6B-6BA62F6C55C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1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05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0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76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4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25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46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476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49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3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DE8404-1103-4D86-A5AD-54DF51F263EC}" type="datetimeFigureOut">
              <a:rPr lang="en-SG" smtClean="0"/>
              <a:t>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93824C-962E-42E9-AF75-91CF19C0188F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3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KTP </a:t>
            </a:r>
            <a:r>
              <a:rPr lang="en-SG" dirty="0" err="1" smtClean="0"/>
              <a:t>Rame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 smtClean="0"/>
              <a:t>Rame</a:t>
            </a:r>
            <a:r>
              <a:rPr lang="en-SG" dirty="0" smtClean="0"/>
              <a:t> </a:t>
            </a:r>
            <a:r>
              <a:rPr lang="en-SG" dirty="0" err="1" smtClean="0"/>
              <a:t>Rame</a:t>
            </a:r>
            <a:r>
              <a:rPr lang="en-SG" dirty="0" smtClean="0"/>
              <a:t> </a:t>
            </a:r>
            <a:r>
              <a:rPr lang="en-SG" dirty="0" err="1" smtClean="0"/>
              <a:t>Validasi</a:t>
            </a:r>
            <a:r>
              <a:rPr lang="en-SG" dirty="0" smtClean="0"/>
              <a:t> Data KTP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682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Tabel Posters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287057"/>
              </p:ext>
            </p:extLst>
          </p:nvPr>
        </p:nvGraphicFramePr>
        <p:xfrm>
          <a:off x="768350" y="2286000"/>
          <a:ext cx="727867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909">
                  <a:extLst>
                    <a:ext uri="{9D8B030D-6E8A-4147-A177-3AD203B41FA5}">
                      <a16:colId xmlns="" xmlns:a16="http://schemas.microsoft.com/office/drawing/2014/main" val="2208047693"/>
                    </a:ext>
                  </a:extLst>
                </a:gridCol>
                <a:gridCol w="1496825">
                  <a:extLst>
                    <a:ext uri="{9D8B030D-6E8A-4147-A177-3AD203B41FA5}">
                      <a16:colId xmlns="" xmlns:a16="http://schemas.microsoft.com/office/drawing/2014/main" val="880170858"/>
                    </a:ext>
                  </a:extLst>
                </a:gridCol>
                <a:gridCol w="4333943">
                  <a:extLst>
                    <a:ext uri="{9D8B030D-6E8A-4147-A177-3AD203B41FA5}">
                      <a16:colId xmlns="" xmlns:a16="http://schemas.microsoft.com/office/drawing/2014/main" val="331750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20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posterEmail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Alamat email, juga sebagai 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54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Password. [SEMENTARA] disimpan dalam bentuk plaintext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63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Kode Pos Kantor kecamatan ini. [TODO: Ada yang lebih baik, dari PemiluAPI?]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625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Lengkap Petugas Kecamatan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31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Digitalizers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706531"/>
              </p:ext>
            </p:extLst>
          </p:nvPr>
        </p:nvGraphicFramePr>
        <p:xfrm>
          <a:off x="768350" y="2286000"/>
          <a:ext cx="727867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886">
                  <a:extLst>
                    <a:ext uri="{9D8B030D-6E8A-4147-A177-3AD203B41FA5}">
                      <a16:colId xmlns="" xmlns:a16="http://schemas.microsoft.com/office/drawing/2014/main" val="2208047693"/>
                    </a:ext>
                  </a:extLst>
                </a:gridCol>
                <a:gridCol w="1496825">
                  <a:extLst>
                    <a:ext uri="{9D8B030D-6E8A-4147-A177-3AD203B41FA5}">
                      <a16:colId xmlns="" xmlns:a16="http://schemas.microsoft.com/office/drawing/2014/main" val="880170858"/>
                    </a:ext>
                  </a:extLst>
                </a:gridCol>
                <a:gridCol w="3971966">
                  <a:extLst>
                    <a:ext uri="{9D8B030D-6E8A-4147-A177-3AD203B41FA5}">
                      <a16:colId xmlns="" xmlns:a16="http://schemas.microsoft.com/office/drawing/2014/main" val="331750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20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digitalizerEmail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Alamat email, juga sebagai 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54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Password. [SEMENTARA] disimpan dalam bentuk plaintext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63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Lengkap Petugas Pusat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625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4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posts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764746"/>
              </p:ext>
            </p:extLst>
          </p:nvPr>
        </p:nvGraphicFramePr>
        <p:xfrm>
          <a:off x="768350" y="2286000"/>
          <a:ext cx="7278676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909">
                  <a:extLst>
                    <a:ext uri="{9D8B030D-6E8A-4147-A177-3AD203B41FA5}">
                      <a16:colId xmlns="" xmlns:a16="http://schemas.microsoft.com/office/drawing/2014/main" val="2208047693"/>
                    </a:ext>
                  </a:extLst>
                </a:gridCol>
                <a:gridCol w="2289261">
                  <a:extLst>
                    <a:ext uri="{9D8B030D-6E8A-4147-A177-3AD203B41FA5}">
                      <a16:colId xmlns="" xmlns:a16="http://schemas.microsoft.com/office/drawing/2014/main" val="880170858"/>
                    </a:ext>
                  </a:extLst>
                </a:gridCol>
                <a:gridCol w="3541506">
                  <a:extLst>
                    <a:ext uri="{9D8B030D-6E8A-4147-A177-3AD203B41FA5}">
                      <a16:colId xmlns="" xmlns:a16="http://schemas.microsoft.com/office/drawing/2014/main" val="331750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20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postId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(AUTO_INCREMENT)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 untuk post. Gambar hasil upload bisa disimpan dalam file (misal) uploads/</a:t>
                      </a:r>
                      <a:r>
                        <a:rPr lang="en-US" i="1" dirty="0"/>
                        <a:t>postId</a:t>
                      </a:r>
                      <a:r>
                        <a:rPr lang="en-US" dirty="0"/>
                        <a:t>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54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posterEmail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(Foreign Key ke posters.posterEmail)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Menentukan siapa petugas kecamatan yang mengupload foto ini.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63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Waktu post ini diterima oleh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14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enum(submitted, accepted, rejected)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Keadaan dari </a:t>
                      </a:r>
                      <a:r>
                        <a:rPr lang="en-US" dirty="0" err="1"/>
                        <a:t>post ini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* submitted: sudah </a:t>
                      </a:r>
                      <a:r>
                        <a:rPr lang="en-US" dirty="0" err="1"/>
                        <a:t>disubmit</a:t>
                      </a:r>
                      <a:r>
                        <a:rPr lang="en-US" dirty="0"/>
                        <a:t>, dalam pool untuk didijitalisasi oleh digitalizers</a:t>
                      </a:r>
                    </a:p>
                    <a:p>
                      <a:r>
                        <a:rPr lang="en-US" dirty="0"/>
                        <a:t>* accepted: data sudah terverifikasi 2 </a:t>
                      </a:r>
                      <a:r>
                        <a:rPr lang="en-US"/>
                        <a:t>digitalizer</a:t>
                      </a:r>
                      <a:endParaRPr lang="en-US" dirty="0"/>
                    </a:p>
                    <a:p>
                      <a:r>
                        <a:rPr lang="en-US" dirty="0"/>
                        <a:t>* rejected: data sudah ditolak 2 </a:t>
                      </a:r>
                      <a:r>
                        <a:rPr lang="en-US" dirty="0" err="1"/>
                        <a:t>digitalizer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096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68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digitalizations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871691"/>
              </p:ext>
            </p:extLst>
          </p:nvPr>
        </p:nvGraphicFramePr>
        <p:xfrm>
          <a:off x="768350" y="2286000"/>
          <a:ext cx="727867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909">
                  <a:extLst>
                    <a:ext uri="{9D8B030D-6E8A-4147-A177-3AD203B41FA5}">
                      <a16:colId xmlns="" xmlns:a16="http://schemas.microsoft.com/office/drawing/2014/main" val="2208047693"/>
                    </a:ext>
                  </a:extLst>
                </a:gridCol>
                <a:gridCol w="2289261">
                  <a:extLst>
                    <a:ext uri="{9D8B030D-6E8A-4147-A177-3AD203B41FA5}">
                      <a16:colId xmlns="" xmlns:a16="http://schemas.microsoft.com/office/drawing/2014/main" val="880170858"/>
                    </a:ext>
                  </a:extLst>
                </a:gridCol>
                <a:gridCol w="3541506">
                  <a:extLst>
                    <a:ext uri="{9D8B030D-6E8A-4147-A177-3AD203B41FA5}">
                      <a16:colId xmlns="" xmlns:a16="http://schemas.microsoft.com/office/drawing/2014/main" val="331750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20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digitalizationId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(Auto 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 untuk proses </a:t>
                      </a:r>
                      <a:r>
                        <a:rPr lang="en-US" dirty="0" err="1"/>
                        <a:t>dijitalisasi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54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digitalizerEmail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(Foreign Key ke digitalizers.digitalizerEmail)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Menentukan siapa petugas dijitalisasi yang mendijitalisasi post ini.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63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(Foreign Key ke posts.postId)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Menentukan post mana yang didijitalisasi.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150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dijitalisasi dalam format JSON (dijelaskan nanti).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181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 hasil </a:t>
                      </a:r>
                      <a:r>
                        <a:rPr lang="en-US" dirty="0" err="1"/>
                        <a:t>dijitalisasi</a:t>
                      </a:r>
                      <a:r>
                        <a:rPr lang="en-US" dirty="0"/>
                        <a:t>. Berguna untuk memudahkan melihat histori setiap citizen.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92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7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Citizens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413302"/>
              </p:ext>
            </p:extLst>
          </p:nvPr>
        </p:nvGraphicFramePr>
        <p:xfrm>
          <a:off x="768350" y="2286000"/>
          <a:ext cx="727867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909">
                  <a:extLst>
                    <a:ext uri="{9D8B030D-6E8A-4147-A177-3AD203B41FA5}">
                      <a16:colId xmlns="" xmlns:a16="http://schemas.microsoft.com/office/drawing/2014/main" val="2208047693"/>
                    </a:ext>
                  </a:extLst>
                </a:gridCol>
                <a:gridCol w="1770753">
                  <a:extLst>
                    <a:ext uri="{9D8B030D-6E8A-4147-A177-3AD203B41FA5}">
                      <a16:colId xmlns="" xmlns:a16="http://schemas.microsoft.com/office/drawing/2014/main" val="880170858"/>
                    </a:ext>
                  </a:extLst>
                </a:gridCol>
                <a:gridCol w="4060014">
                  <a:extLst>
                    <a:ext uri="{9D8B030D-6E8A-4147-A177-3AD203B41FA5}">
                      <a16:colId xmlns="" xmlns:a16="http://schemas.microsoft.com/office/drawing/2014/main" val="331750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20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 Citizen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92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citizen dalam format JSON (dijelaskan nanti).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258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JSON (Data Citizen)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r>
              <a:rPr lang="en-US" dirty="0"/>
              <a:t>Supaya tabel sederhana, data citizen disimpan dalam VARCHAR berformat JSON object, dengan nama field diturunkan dari KTP</a:t>
            </a:r>
          </a:p>
          <a:p>
            <a:r>
              <a:rPr lang="en-US" dirty="0"/>
              <a:t>Contoh:</a:t>
            </a:r>
          </a:p>
          <a:p>
            <a:pPr marL="0" indent="0">
              <a:buNone/>
            </a:pPr>
            <a:r>
              <a:rPr lang="en-US" dirty="0"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</a:rPr>
              <a:t>  "nik": "367...",</a:t>
            </a:r>
          </a:p>
          <a:p>
            <a:pPr marL="0" indent="0">
              <a:buNone/>
            </a:pPr>
            <a:r>
              <a:rPr lang="en-US" dirty="0">
                <a:latin typeface="Courier New"/>
              </a:rPr>
              <a:t>  "nama: "Pascal Alfadian Nugroho",</a:t>
            </a:r>
          </a:p>
          <a:p>
            <a:pPr marL="0" indent="0">
              <a:buNone/>
            </a:pPr>
            <a:r>
              <a:rPr lang="en-US" dirty="0">
                <a:latin typeface="Courier New"/>
              </a:rPr>
              <a:t>  "</a:t>
            </a:r>
            <a:r>
              <a:rPr lang="en-US" dirty="0" err="1">
                <a:latin typeface="Courier New"/>
              </a:rPr>
              <a:t>tempatlahir</a:t>
            </a:r>
            <a:r>
              <a:rPr lang="en-US" dirty="0">
                <a:latin typeface="Courier New"/>
              </a:rPr>
              <a:t>": "JAKARTA",</a:t>
            </a:r>
          </a:p>
          <a:p>
            <a:pPr marL="0" indent="0">
              <a:buNone/>
            </a:pPr>
            <a:r>
              <a:rPr lang="en-US" dirty="0">
                <a:latin typeface="Courier New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/>
              </a:rPr>
              <a:t>}</a:t>
            </a:r>
          </a:p>
          <a:p>
            <a:r>
              <a:rPr lang="en-US" dirty="0"/>
              <a:t>Data yang ada distandarkan: nik, nama, </a:t>
            </a:r>
            <a:r>
              <a:rPr lang="en-US" dirty="0" err="1"/>
              <a:t>tempatlahir</a:t>
            </a:r>
            <a:r>
              <a:rPr lang="en-US" dirty="0"/>
              <a:t>, tgllahir, </a:t>
            </a:r>
            <a:r>
              <a:rPr lang="en-US" dirty="0" err="1"/>
              <a:t>jeniskelamin</a:t>
            </a:r>
            <a:r>
              <a:rPr lang="en-US" dirty="0"/>
              <a:t>, alamat, rt, rw, desakel, kecamatan, agama, pekerjaan, kewarganegaraan</a:t>
            </a:r>
          </a:p>
        </p:txBody>
      </p:sp>
    </p:spTree>
    <p:extLst>
      <p:ext uri="{BB962C8B-B14F-4D97-AF65-F5344CB8AC3E}">
        <p14:creationId xmlns:p14="http://schemas.microsoft.com/office/powerpoint/2010/main" val="43040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Masalah</a:t>
            </a:r>
            <a:r>
              <a:rPr lang="en-SG" dirty="0" smtClean="0"/>
              <a:t> </a:t>
            </a:r>
            <a:r>
              <a:rPr lang="en-SG" dirty="0" err="1" smtClean="0"/>
              <a:t>Kependudukan</a:t>
            </a:r>
            <a:r>
              <a:rPr lang="en-SG" dirty="0" smtClean="0"/>
              <a:t>: Salah </a:t>
            </a:r>
            <a:r>
              <a:rPr lang="en-SG" dirty="0" err="1" smtClean="0"/>
              <a:t>Ketik</a:t>
            </a:r>
            <a:endParaRPr lang="en-SG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8350" y="2287480"/>
            <a:ext cx="3565525" cy="4019764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492625" y="2287480"/>
            <a:ext cx="3565525" cy="40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Proses: KTP </a:t>
            </a:r>
            <a:r>
              <a:rPr lang="en-US" dirty="0" err="1" smtClean="0"/>
              <a:t>Rame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Warga</a:t>
            </a:r>
            <a:r>
              <a:rPr lang="en-US" dirty="0" smtClean="0"/>
              <a:t> (</a:t>
            </a:r>
            <a:r>
              <a:rPr lang="en-US" i="1" dirty="0" smtClean="0"/>
              <a:t>citizen</a:t>
            </a:r>
            <a:r>
              <a:rPr lang="en-US" dirty="0" smtClean="0"/>
              <a:t>)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Petugas</a:t>
            </a:r>
            <a:r>
              <a:rPr lang="en-US" dirty="0" smtClean="0"/>
              <a:t> </a:t>
            </a:r>
            <a:r>
              <a:rPr lang="en-US" dirty="0" err="1" smtClean="0"/>
              <a:t>kecamatan</a:t>
            </a:r>
            <a:r>
              <a:rPr lang="en-US" dirty="0" smtClean="0"/>
              <a:t> (</a:t>
            </a:r>
            <a:r>
              <a:rPr lang="en-US" i="1" dirty="0" smtClean="0"/>
              <a:t>poster</a:t>
            </a:r>
            <a:r>
              <a:rPr lang="en-US" dirty="0" smtClean="0"/>
              <a:t>) </a:t>
            </a:r>
            <a:r>
              <a:rPr lang="en-US" dirty="0" err="1" smtClean="0"/>
              <a:t>memfoto</a:t>
            </a:r>
            <a:r>
              <a:rPr lang="en-US" dirty="0" smtClean="0"/>
              <a:t> </a:t>
            </a:r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KTPRameAndroidApp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menguploadnya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Foto</a:t>
            </a:r>
            <a:r>
              <a:rPr lang="en-US" dirty="0" smtClean="0"/>
              <a:t> (</a:t>
            </a:r>
            <a:r>
              <a:rPr lang="en-US" i="1" dirty="0" smtClean="0"/>
              <a:t>post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“pool” di server </a:t>
            </a:r>
            <a:r>
              <a:rPr lang="en-US" b="1" dirty="0" err="1" smtClean="0"/>
              <a:t>KTPRameBackend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data (</a:t>
            </a:r>
            <a:r>
              <a:rPr lang="en-US" i="1" dirty="0" err="1" smtClean="0"/>
              <a:t>digitalizer</a:t>
            </a:r>
            <a:r>
              <a:rPr lang="en-US" i="1" dirty="0" smtClean="0"/>
              <a:t>) </a:t>
            </a:r>
            <a:r>
              <a:rPr lang="en-US" dirty="0" err="1" smtClean="0"/>
              <a:t>membuka</a:t>
            </a:r>
            <a:r>
              <a:rPr lang="en-US" dirty="0" smtClean="0"/>
              <a:t> situs </a:t>
            </a:r>
            <a:r>
              <a:rPr lang="en-US" b="1" dirty="0" err="1" smtClean="0"/>
              <a:t>KTPRameBackend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“pool”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.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form NIK, Nama,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di </a:t>
            </a:r>
            <a:r>
              <a:rPr lang="en-US" dirty="0" err="1" smtClean="0"/>
              <a:t>foto</a:t>
            </a:r>
            <a:r>
              <a:rPr lang="en-US" dirty="0" smtClean="0"/>
              <a:t> (</a:t>
            </a:r>
            <a:r>
              <a:rPr lang="en-US" i="1" dirty="0" smtClean="0"/>
              <a:t>digitalization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data yang </a:t>
            </a:r>
            <a:r>
              <a:rPr lang="en-US" dirty="0" err="1" smtClean="0"/>
              <a:t>persis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basis data </a:t>
            </a:r>
            <a:r>
              <a:rPr lang="en-US" dirty="0" err="1" smtClean="0"/>
              <a:t>utama</a:t>
            </a:r>
            <a:r>
              <a:rPr lang="en-US" dirty="0"/>
              <a:t>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err="1" smtClean="0"/>
              <a:t>Ditolak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kali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data, </a:t>
            </a:r>
            <a:r>
              <a:rPr lang="en-US" dirty="0" err="1" smtClean="0"/>
              <a:t>diabaikan</a:t>
            </a:r>
            <a:r>
              <a:rPr lang="en-US" dirty="0" smtClean="0"/>
              <a:t>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2654868"/>
            <a:ext cx="3565525" cy="32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5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Android / Login</a:t>
            </a:r>
            <a:endParaRPr lang="en-SG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2" b="533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81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Android / Picture Taking</a:t>
            </a:r>
            <a:endParaRPr lang="en-SG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2" b="533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336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Backend / </a:t>
            </a:r>
            <a:r>
              <a:rPr lang="en-SG" dirty="0" err="1" smtClean="0"/>
              <a:t>Digitalizers</a:t>
            </a:r>
            <a:r>
              <a:rPr lang="en-SG" dirty="0" smtClean="0"/>
              <a:t> LOGIN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732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Backend / Digitalization</a:t>
            </a:r>
            <a:endParaRPr lang="en-SG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7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279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Backend / Citizens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743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TAbel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947487"/>
              </p:ext>
            </p:extLst>
          </p:nvPr>
        </p:nvGraphicFramePr>
        <p:xfrm>
          <a:off x="768350" y="2286000"/>
          <a:ext cx="7278676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549">
                  <a:extLst>
                    <a:ext uri="{9D8B030D-6E8A-4147-A177-3AD203B41FA5}">
                      <a16:colId xmlns="" xmlns:a16="http://schemas.microsoft.com/office/drawing/2014/main" val="1474726776"/>
                    </a:ext>
                  </a:extLst>
                </a:gridCol>
                <a:gridCol w="5273127">
                  <a:extLst>
                    <a:ext uri="{9D8B030D-6E8A-4147-A177-3AD203B41FA5}">
                      <a16:colId xmlns="" xmlns:a16="http://schemas.microsoft.com/office/drawing/2014/main" val="3376423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Nama Tabel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109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Daftar akun petugas kecamatan yang bertugas memfoto formulir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56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digitalizers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Daftar akun petugas pusat yang bertugas memverifikasi dan mendigitasi data penduduk yang dikirimkan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509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Daftar foto yang dikirimkan oleh posters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839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Daftar proses </a:t>
                      </a:r>
                      <a:r>
                        <a:rPr lang="en-US" dirty="0" err="1"/>
                        <a:t>dijitalisasi</a:t>
                      </a:r>
                      <a:r>
                        <a:rPr lang="en-US" dirty="0"/>
                        <a:t> yang dilakukan oleh digitizers.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665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citizens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penduduk utama yang sudah melalui proses </a:t>
                      </a:r>
                      <a:r>
                        <a:rPr lang="en-US" dirty="0" err="1"/>
                        <a:t>dijitalisasi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721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</TotalTime>
  <Words>546</Words>
  <Application>Microsoft Office PowerPoint</Application>
  <PresentationFormat>On-screen Show (4:3)</PresentationFormat>
  <Paragraphs>125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Tw Cen MT</vt:lpstr>
      <vt:lpstr>Tw Cen MT Condensed</vt:lpstr>
      <vt:lpstr>Wingdings 3</vt:lpstr>
      <vt:lpstr>Integral</vt:lpstr>
      <vt:lpstr>KTP Rame</vt:lpstr>
      <vt:lpstr>Masalah Kependudukan: Salah Ketik</vt:lpstr>
      <vt:lpstr>Proses: KTP Rame</vt:lpstr>
      <vt:lpstr>Android / Login</vt:lpstr>
      <vt:lpstr>Android / Picture Taking</vt:lpstr>
      <vt:lpstr>Backend / Digitalizers LOGIN</vt:lpstr>
      <vt:lpstr>Backend / Digitalization</vt:lpstr>
      <vt:lpstr>Backend / Citizens</vt:lpstr>
      <vt:lpstr>Daftar TAbel</vt:lpstr>
      <vt:lpstr>Tabel Posters</vt:lpstr>
      <vt:lpstr>Tabel Digitalizers</vt:lpstr>
      <vt:lpstr>Tabel posts</vt:lpstr>
      <vt:lpstr>Tabel digitalizations</vt:lpstr>
      <vt:lpstr>Tabel Citizens</vt:lpstr>
      <vt:lpstr>Format JSON (Data Citizen)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KTP Rame</dc:title>
  <dc:creator>Pascal Alfadian Nugroho</dc:creator>
  <cp:lastModifiedBy>Pascal Alfadian Nugroho</cp:lastModifiedBy>
  <cp:revision>7</cp:revision>
  <dcterms:created xsi:type="dcterms:W3CDTF">2015-09-29T03:39:51Z</dcterms:created>
  <dcterms:modified xsi:type="dcterms:W3CDTF">2015-10-05T01:37:02Z</dcterms:modified>
</cp:coreProperties>
</file>