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744011-10D1-47A6-9E00-C57B61A829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3235E2-EF12-48FD-B159-8B8EE76C83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06-06-2023 20:04:20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Year" id="2" name="slide2">
            <a:extLst>
              <a:ext uri="{FF2B5EF4-FFF2-40B4-BE49-F238E27FC236}">
                <a16:creationId xmlns:a16="http://schemas.microsoft.com/office/drawing/2014/main" id="{9746E3FF-4CD1-4854-B833-DF650F473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51"/>
            <a:ext cx="12192000" cy="6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y" id="3" name="slide3">
            <a:extLst>
              <a:ext uri="{FF2B5EF4-FFF2-40B4-BE49-F238E27FC236}">
                <a16:creationId xmlns:a16="http://schemas.microsoft.com/office/drawing/2014/main" id="{58B3DE72-B10C-4F2D-9EA2-7D856C62B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3"/>
            <a:ext cx="12192000" cy="62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ten genre" id="4" name="slide4">
            <a:extLst>
              <a:ext uri="{FF2B5EF4-FFF2-40B4-BE49-F238E27FC236}">
                <a16:creationId xmlns:a16="http://schemas.microsoft.com/office/drawing/2014/main" id="{1F0D5D4C-6871-469E-A734-DE7EC098F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778"/>
            <a:ext cx="12192000" cy="54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 distribution" id="5" name="slide5">
            <a:extLst>
              <a:ext uri="{FF2B5EF4-FFF2-40B4-BE49-F238E27FC236}">
                <a16:creationId xmlns:a16="http://schemas.microsoft.com/office/drawing/2014/main" id="{7E9D7162-D522-4D0A-A3C4-BD45F77224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51"/>
            <a:ext cx="12192000" cy="6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6" name="slide6">
            <a:extLst>
              <a:ext uri="{FF2B5EF4-FFF2-40B4-BE49-F238E27FC236}">
                <a16:creationId xmlns:a16="http://schemas.microsoft.com/office/drawing/2014/main" id="{17249FF2-CA5F-45B1-803F-513A6CA87A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02" y="0"/>
            <a:ext cx="9067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4A54C71D-B41F-49BA-AEA9-6458684FF5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891"/>
            <a:ext cx="12192000" cy="5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2023-06-06T14:34:22Z</dcterms:created>
  <dcterms:modified xsi:type="dcterms:W3CDTF">2023-06-06T14:34:22Z</dcterms:modified>
</cp:coreProperties>
</file>