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A7E6EF1-1A82-488E-9EAD-E140D5D9E96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project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DF7317F-4561-4840-849A-B6C59249014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06-06-2023 17:15:05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0" name="slide10">
            <a:extLst>
              <a:ext uri="{FF2B5EF4-FFF2-40B4-BE49-F238E27FC236}">
                <a16:creationId xmlns:a16="http://schemas.microsoft.com/office/drawing/2014/main" id="{83BCB45F-86B9-4E81-887A-45767F52ED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2790825"/>
            <a:ext cx="51625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B45BB153-6BD2-47D2-B93F-8A110EE2451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294"/>
            <a:ext cx="12192000" cy="57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4A5789C0-EA29-416C-B0B6-12B2D8E830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2366962"/>
            <a:ext cx="24765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876B58E2-E625-4CB2-BB12-D9DD8CBCC4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2324100"/>
            <a:ext cx="24765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s" id="4" name="slide4">
            <a:extLst>
              <a:ext uri="{FF2B5EF4-FFF2-40B4-BE49-F238E27FC236}">
                <a16:creationId xmlns:a16="http://schemas.microsoft.com/office/drawing/2014/main" id="{0B7AF093-BBC4-4942-944B-56951DB24F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879"/>
            <a:ext cx="12192000" cy="513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s" id="5" name="slide5">
            <a:extLst>
              <a:ext uri="{FF2B5EF4-FFF2-40B4-BE49-F238E27FC236}">
                <a16:creationId xmlns:a16="http://schemas.microsoft.com/office/drawing/2014/main" id="{9693788F-B215-4737-9BBE-B66E016E46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728"/>
            <a:ext cx="12192000" cy="546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s by Revenue" id="6" name="slide6">
            <a:extLst>
              <a:ext uri="{FF2B5EF4-FFF2-40B4-BE49-F238E27FC236}">
                <a16:creationId xmlns:a16="http://schemas.microsoft.com/office/drawing/2014/main" id="{687AFE63-A979-4AF0-A032-FF4352346C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7609"/>
            <a:ext cx="12192000" cy="310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s by revenue" id="7" name="slide7">
            <a:extLst>
              <a:ext uri="{FF2B5EF4-FFF2-40B4-BE49-F238E27FC236}">
                <a16:creationId xmlns:a16="http://schemas.microsoft.com/office/drawing/2014/main" id="{458008FF-75CF-413A-AC5C-A29850A877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5258"/>
            <a:ext cx="12192000" cy="292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B3846887-2981-40C9-85C3-52507AC83F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8" y="0"/>
            <a:ext cx="11644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38F76207-0A4D-4B26-BD86-0EDC42030E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2900362"/>
            <a:ext cx="34480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2023-06-06T11:45:07Z</dcterms:created>
  <dcterms:modified xsi:type="dcterms:W3CDTF">2023-06-06T11:45:07Z</dcterms:modified>
</cp:coreProperties>
</file>