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3D2A7C-F994-4126-A9F5-EA4AC4A7165B}">
  <a:tblStyle styleId="{F43D2A7C-F994-4126-A9F5-EA4AC4A716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59fc3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59fc3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59fc36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6359fc3693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359fc36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359fc36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59fc36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59fc36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59fc369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6359fc3693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59fc36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59fc36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59fc369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59fc369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7a06e1b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7a06e1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CPE 301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 2 - Decoders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017725"/>
            <a:ext cx="45759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Circuits - a set of electronic circuits on one small flat piece of semiconductor (called "chip").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 made of silicon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Bunch of gates integrated in large numbers using tiny MOS transistors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Orders of magnitude smaller, faster, and less expensive than those constructed of discrete electronic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working with </a:t>
            </a:r>
            <a:r>
              <a:rPr b="1" lang="en"/>
              <a:t>Decoders and Latches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225" y="1416496"/>
            <a:ext cx="4077450" cy="28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IC’s &amp; Datasheets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Pin-out vs. Logic Diagram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778" y="528638"/>
            <a:ext cx="3232771" cy="439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808" y="528638"/>
            <a:ext cx="2197450" cy="424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 Data Sheets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75" y="1284175"/>
            <a:ext cx="3237325" cy="3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4403700" y="1879300"/>
            <a:ext cx="4039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get them - Google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the pins numbered?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Suggestion - </a:t>
            </a:r>
            <a:r>
              <a:rPr lang="en"/>
              <a:t>Make sure they are the correct ICs by checking their numbers on the chip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 THE DATA SHEETS REALLY CAREFULLY!</a:t>
            </a:r>
            <a:endParaRPr b="1"/>
          </a:p>
        </p:txBody>
      </p:sp>
      <p:sp>
        <p:nvSpPr>
          <p:cNvPr id="153" name="Google Shape;153;p28"/>
          <p:cNvSpPr/>
          <p:nvPr/>
        </p:nvSpPr>
        <p:spPr>
          <a:xfrm>
            <a:off x="525925" y="2587525"/>
            <a:ext cx="336600" cy="301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343600" y="3443025"/>
            <a:ext cx="932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0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762450" y="3299075"/>
            <a:ext cx="932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1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885900" y="3032575"/>
            <a:ext cx="932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1053250" y="3099525"/>
            <a:ext cx="932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2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439800" y="1675475"/>
            <a:ext cx="932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 Switches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38" y="11215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525" y="1152475"/>
            <a:ext cx="48577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4607050" y="3576250"/>
            <a:ext cx="2223000" cy="74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wire switches</a:t>
            </a:r>
            <a:endParaRPr/>
          </a:p>
        </p:txBody>
      </p:sp>
      <p:pic>
        <p:nvPicPr>
          <p:cNvPr id="173" name="Google Shape;17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0252" y="139796"/>
            <a:ext cx="2403600" cy="45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501805" y="1388326"/>
            <a:ext cx="426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Pull-up Resistors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voltage at the pin when the switch is closed? Open?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upload.wikimedia.org/wikipedia/commons/thumb/5/5a/Pullup_Resistor.png/220px-Pullup_Resistor.png" id="175" name="Google Shape;17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613" y="2080824"/>
            <a:ext cx="1861260" cy="26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 Bar Graph LED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300" y="2166800"/>
            <a:ext cx="2473550" cy="24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850" y="645105"/>
            <a:ext cx="2690650" cy="1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532800" y="2643625"/>
            <a:ext cx="4039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Make sure your Anode-Cathodes are correct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863550"/>
            <a:ext cx="7553700" cy="1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- Decoders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 </a:t>
            </a:r>
            <a:r>
              <a:rPr b="1" lang="en"/>
              <a:t>A, B</a:t>
            </a:r>
            <a:r>
              <a:rPr lang="en"/>
              <a:t> comes from DIP Switches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D0  = A’ * B’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D1 = A’ * B</a:t>
            </a:r>
            <a:endParaRPr/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813200" y="294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{F43D2A7C-F994-4126-A9F5-EA4AC4A7165B}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your circuit in increments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each 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your outputs in each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know input to test the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truth tables in the datasheet to </a:t>
            </a:r>
            <a:r>
              <a:rPr lang="en"/>
              <a:t>verify</a:t>
            </a:r>
            <a:r>
              <a:rPr lang="en"/>
              <a:t> your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Color code your jumpers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multiple breadboards on Tinkercad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