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KqcaE3q3sr3OmpqHKlONA9YKK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570EF5-6192-43F4-B708-EC3CB078E063}">
  <a:tblStyle styleId="{9B570EF5-6192-43F4-B708-EC3CB078E0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CPE 301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 #4 – The LED &amp; GPIO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Arduino Library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u="sng"/>
              <a:t>RULES FOR THE REST OF THE SEMESTER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After this lab -&gt; </a:t>
            </a:r>
            <a:r>
              <a:rPr b="1" lang="en-US"/>
              <a:t>NO ARDUINO LIBRARY </a:t>
            </a:r>
            <a:r>
              <a:rPr b="1" lang="en-US" sz="1800" u="sng"/>
              <a:t>(unless specifically stated)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Homework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Labs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Quizzes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Tests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Still ok to use for debugging…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Contents: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Schematics &amp; Symbols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Arduino Pins, Ports, and Pinouts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Arduino Library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LEDs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 = I *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Pin / Flat side = Cathode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Anode = ( +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Cathode = ( -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Positive potential difference from Anode to Cathode = LIGHT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Overcurrent = POP, then smoke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Schematics &amp; Symbols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Schematics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Hand-draw then scan or use CAD: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Circuitmaker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steep learning curve, but TONS of features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very similar to professional software (Altium Designer)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Circuit-diagram.org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super easy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browser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Schematics &amp; Symbols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of Thumb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Labels, Labels, Labels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Put positive supply on top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Put ground on bottom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Schematics &amp; Symbols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Symbols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MOSFET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RESISTOR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VCC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Ground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Button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openclipart.org/image/2400px/svg_to_png/8190/vermeil-IEC-LED-Symbol.png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342" y="1635919"/>
            <a:ext cx="1071307" cy="561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d/dd/Mosfet_N-Ch_Sedra.svg/2000px-Mosfet_N-Ch_Sedra.svg.png"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228" y="1862050"/>
            <a:ext cx="1198304" cy="119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e/ee/Resistor_symbol_America.svg/2000px-Resistor_symbol_America.svg.png" id="118" name="Google Shape;1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3957" y="3118064"/>
            <a:ext cx="1870075" cy="701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9/91/Earth_Ground.svg/2000px-Earth_Ground.svg.png" id="119" name="Google Shape;11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3460" y="3954279"/>
            <a:ext cx="529855" cy="805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bacademy.org/archives/2015/doc/images/Electronics_Design/Vcc_symbol.png" id="120" name="Google Shape;12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2045" y="3379971"/>
            <a:ext cx="434933" cy="757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usicfromouterspace.com/analogsynth_new/ELECTRONICS/switch_images/spst_pb_symbol.gif" id="121" name="Google Shape;12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10386" y="4569527"/>
            <a:ext cx="1238250" cy="85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Arduino Pins, Ports, and Pinouts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Arduino is a </a:t>
            </a:r>
            <a:r>
              <a:rPr b="1" lang="en-US"/>
              <a:t>Development Platform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use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simplifies the more complex aspects of programming microcontrollers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 &amp; Libraries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Simple IDE with integrated USB uploader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Abstracted libraries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Atmel 2560 is a </a:t>
            </a:r>
            <a:r>
              <a:rPr b="1" lang="en-US"/>
              <a:t>Microcontroller</a:t>
            </a:r>
            <a:r>
              <a:rPr lang="en-US"/>
              <a:t> which Arduino uses in the Mega 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8 bit commercial microcontroller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simple architecture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 Memory Mapped I/O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Arduino Pins, Ports, and Pinouts</a:t>
            </a:r>
            <a:endParaRPr/>
          </a:p>
        </p:txBody>
      </p:sp>
      <p:pic>
        <p:nvPicPr>
          <p:cNvPr descr="http://3.bp.blogspot.com/-5bIrGV8-TfE/VKSNL21TULI/AAAAAAAAAAk/UC4vz6oc-Wg/s1600/ARDUINO.Mega.Pinout.Diagram.png" id="133" name="Google Shape;13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827" y="1216024"/>
            <a:ext cx="7468859" cy="53164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624114" y="1690688"/>
            <a:ext cx="377971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I/O Pin: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Pin # (1-54, A0-A15)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Name/Number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many different funcitons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Pin #s: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 on the board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Arduino Library Functions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Across all Arduino boards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Atmel 2560 Ports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to the microcontroller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direct access to hardware = ultimate control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Arduino Library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17284" y="1404711"/>
            <a:ext cx="11484429" cy="524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Functions:</a:t>
            </a:r>
            <a:endParaRPr/>
          </a:p>
        </p:txBody>
      </p:sp>
      <p:graphicFrame>
        <p:nvGraphicFramePr>
          <p:cNvPr id="141" name="Google Shape;141;p9"/>
          <p:cNvGraphicFramePr/>
          <p:nvPr/>
        </p:nvGraphicFramePr>
        <p:xfrm>
          <a:off x="624111" y="19678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{9B570EF5-6192-43F4-B708-EC3CB078E063}</a:tableStyleId>
              </a:tblPr>
              <a:tblGrid>
                <a:gridCol w="441450"/>
                <a:gridCol w="1831200"/>
                <a:gridCol w="3515225"/>
                <a:gridCol w="5330075"/>
              </a:tblGrid>
              <a:tr h="52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Parameters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2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pinMode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up pin for input or output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en-US" sz="1800"/>
                        <a:t>Pin #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en-US" sz="1800"/>
                        <a:t>INPUT/OUTPUT/INPUT_PULLUP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2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digitalWrite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Sets state of output</a:t>
                      </a:r>
                      <a:r>
                        <a:rPr lang="en-US" sz="1800"/>
                        <a:t> pin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en-US" sz="1800"/>
                        <a:t>Pin #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en-US" sz="1800"/>
                        <a:t>HIGH/LOW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8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digitalRead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Reads state of input</a:t>
                      </a:r>
                      <a:r>
                        <a:rPr lang="en-US" sz="1800"/>
                        <a:t> pin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en-US" sz="1800"/>
                        <a:t>Pin</a:t>
                      </a:r>
                      <a:r>
                        <a:rPr lang="en-US" sz="1800"/>
                        <a:t> #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delay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Waits a number of milliseconds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en-US" sz="1800"/>
                        <a:t># of milliseconds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2016-09-10T02:31:37Z</dcterms:created>
  <dc:creator>Frank</dc:creator>
</cp:coreProperties>
</file>