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CPE 301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49"/>
            <a:ext cx="91440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#6 – The 7-Segment Lab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EEPROM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Buffers + Inverting + Common Anode + Safety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Port Selection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Switches vs Buttons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Debouncing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Contents: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on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7-Segment Displays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1 – Inputs from switches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 port as 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 pullup resistors on the input port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 u="sng"/>
              <a:t>TEST TEST TEST TEST</a:t>
            </a:r>
            <a:endParaRPr b="1" sz="32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2 – Output to LEDs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 port as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 u="sng"/>
              <a:t>TEST TEST TEST TEST</a:t>
            </a:r>
            <a:endParaRPr b="1" sz="32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on Code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global variables!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isn’t 135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multi-user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Port definitions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Rename variables to make sense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comments!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Broken + No Comments 	= 0.0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Broken + Useful Comments	= 0.5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 Segment Displays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Datasheet on webcanvas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Anode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common pin connects to +5V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LED turns on when pin is grounded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74LS240 Buffer &amp; Inverter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Circuit protection &amp; inverted logic for common anode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Arduino’s internal pullups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Include in your report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Map of port bits to LED segments (i.e. PK0 = Segment “A”)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Code pasted into your report as normal text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Screenshot of the terminal window at the bottom of the IDE showing that it compiled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288730"/>
            <a:ext cx="10515600" cy="5305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Assemble and test in order: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Get the switches working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/>
              <a:t>Use a scope to verify the pin is high when the switch is open, low when the switch is closed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/>
              <a:t>Use Serial.println() to make sure you can read the pin register and get the result you expect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Hookup the 74LS240, resistors, and LED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/>
              <a:t>Test the inputs of the 74LS240 without the Arduino (just 5V and ground)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Setup the Arduino, and test port outputs with a scope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Lastly, connect the Arduino and the 74LS240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Numbers can be represented in binary!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0d10 = 0x0A = 0b 0000 1010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