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be8a17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be8a17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be8a17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be8a17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be8a17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be8a17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be8a17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be8a17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be8a17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be8a17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CPE 301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#07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Seven Segment Displays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650" y="180450"/>
            <a:ext cx="6018399" cy="48987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5848250" y="4747300"/>
            <a:ext cx="1430400" cy="30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Arduino - Set 4 pins from a port as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Arduino - Set 8 pins from a port as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from switches as binary values - e.g. - 1111 (15</a:t>
            </a:r>
            <a:r>
              <a:rPr baseline="-25000" lang="en"/>
              <a:t>10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 to Buffer for 7-seg-display as HEX - e.g. input 1111 -&gt; 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 display F in 7-seg we need to enable a,f,g,and 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Mask for a,f,g,e -&gt; 1000111 (assume MSB to the left, Common Cathode)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use switch/if-else statements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477"/>
            <a:ext cx="9144000" cy="420254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331625" y="834450"/>
            <a:ext cx="1016700" cy="4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Arduino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Tips -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Remember your </a:t>
            </a:r>
            <a:r>
              <a:rPr b="1" lang="en"/>
              <a:t>LSB/MSB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Remember to use </a:t>
            </a:r>
            <a:r>
              <a:rPr b="1" lang="en"/>
              <a:t>DIP switches Pull-up Resistors OR internal Pull-up Resistors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for common anode/common cathode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pins for each segment. Make sure they all work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Double-check your masks for each individual display character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5/5a/Pullup_Resistor.png/220px-Pullup_Resistor.png"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5325" y="683325"/>
            <a:ext cx="2675400" cy="37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