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670550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48725" y="1490297"/>
            <a:ext cx="9071700" cy="16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Lab 8 </a:t>
            </a:r>
            <a:br>
              <a:rPr lang="en-US" sz="4400"/>
            </a:b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4400"/>
              <a:t>nalog to Digital Converter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What is an ADC?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04000" y="1007625"/>
            <a:ext cx="9071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9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"/>
              <a:buFont typeface="Noto Sans Symbols"/>
              <a:buChar char="●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Analog to digital converter.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9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40"/>
              <a:buFont typeface="Noto Sans Symbols"/>
              <a:buChar char="●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Takes an analog values between 0-5V and convert it to a 10 bit unsigned int (0-1023).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9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40"/>
              <a:buFont typeface="Noto Sans Symbols"/>
              <a:buChar char="●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Two serial ports 0-15 for reading analog input.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9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40"/>
              <a:buFont typeface="Noto Sans Symbols"/>
              <a:buChar char="●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600"/>
              <a:t>e</a:t>
            </a: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 can read the value from an analog inputs using all 16 pins or both analog ports.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9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40"/>
              <a:buFont typeface="Noto Sans Symbols"/>
              <a:buChar char="●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We will be using ADCSRA, ADCSRB  and ADMUX registers.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ADCSRA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25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"/>
              <a:buFont typeface="Noto Sans Symbols"/>
              <a:buChar char="●"/>
            </a:pPr>
            <a:r>
              <a:rPr b="0" i="0" lang="en-US" sz="2700" u="none" cap="none" strike="noStrike">
                <a:latin typeface="Arial"/>
                <a:ea typeface="Arial"/>
                <a:cs typeface="Arial"/>
                <a:sym typeface="Arial"/>
              </a:rPr>
              <a:t>Analog to digital register A.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225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40"/>
              <a:buFont typeface="Noto Sans Symbols"/>
              <a:buChar char="●"/>
            </a:pPr>
            <a:r>
              <a:rPr b="0" i="0" lang="en-US" sz="2700" u="none" cap="none" strike="noStrike">
                <a:latin typeface="Arial"/>
                <a:ea typeface="Arial"/>
                <a:cs typeface="Arial"/>
                <a:sym typeface="Arial"/>
              </a:rPr>
              <a:t>Used for enabling and disabling ADC mode using ADEN.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225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40"/>
              <a:buFont typeface="Noto Sans Symbols"/>
              <a:buChar char="●"/>
            </a:pPr>
            <a:r>
              <a:rPr b="0" i="0" lang="en-US" sz="2700" u="none" cap="none" strike="noStrike">
                <a:latin typeface="Arial"/>
                <a:ea typeface="Arial"/>
                <a:cs typeface="Arial"/>
                <a:sym typeface="Arial"/>
              </a:rPr>
              <a:t>Start Conversion using ADSC.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225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40"/>
              <a:buFont typeface="Noto Sans Symbols"/>
              <a:buChar char="●"/>
            </a:pPr>
            <a:r>
              <a:rPr b="0" i="0" lang="en-US" sz="2700" u="none" cap="none" strike="noStrike">
                <a:latin typeface="Arial"/>
                <a:ea typeface="Arial"/>
                <a:cs typeface="Arial"/>
                <a:sym typeface="Arial"/>
              </a:rPr>
              <a:t>Use ADFR to select the free running mode or single conversion mode(use single conversion mode).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225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40"/>
              <a:buFont typeface="Noto Sans Symbols"/>
              <a:buChar char="●"/>
            </a:pPr>
            <a:r>
              <a:rPr b="0" i="0" lang="en-US" sz="2700" u="none" cap="none" strike="noStrike">
                <a:latin typeface="Arial"/>
                <a:ea typeface="Arial"/>
                <a:cs typeface="Arial"/>
                <a:sym typeface="Arial"/>
              </a:rPr>
              <a:t>We will not be using interrupt in this lab.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225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40"/>
              <a:buFont typeface="Noto Sans Symbols"/>
              <a:buChar char="●"/>
            </a:pPr>
            <a:r>
              <a:rPr b="0" i="0" lang="en-US" sz="2700" u="none" cap="none" strike="noStrike">
                <a:latin typeface="Arial"/>
                <a:ea typeface="Arial"/>
                <a:cs typeface="Arial"/>
                <a:sym typeface="Arial"/>
              </a:rPr>
              <a:t>Use the minimum pre-scaler.  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ADCSRB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We will be using bit 3:0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Bit 3 (MUX5) is used for selecting the channel and gain bits.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Bits 2:0 to set free running mode.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ADMUX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504488" y="1066700"/>
            <a:ext cx="9071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Bit 7:6 are used for voltage reference ( use internal refere</a:t>
            </a: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nce)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9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40"/>
              <a:buFont typeface="Noto Sans Symbols"/>
              <a:buChar char="●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Reset the ADLAR for right adjustment.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9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40"/>
              <a:buFont typeface="Noto Sans Symbols"/>
              <a:buChar char="●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Bit 2:0 is used for selecting the input channel(pin).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9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40"/>
              <a:buFont typeface="Noto Sans Symbols"/>
              <a:buChar char="●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To select channel between 0-7 use MUX5 (ADCSRB) should be 0 and bit 2:0 should be assigned the value between 0-7.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9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40"/>
              <a:buFont typeface="Noto Sans Symbols"/>
              <a:buChar char="●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 To select channel 8-15 set the MUX5 (ADCSRB) and bit 2:0 should be assigned the value between 0-7.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ADC Read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Takes the channel as a argument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Assign the appropriate  value to MUX5 and Admux bits 2:0.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Start the conversion by setting ADSC (ACDSRA).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Wait for the conversion to finish.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Return the value in ADC_DATA register. 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Photo-resistor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Light controlled variable resistor.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Resistance decreases with increase in light intensity.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Make a voltage divider using a coaxial resistor and connect it with your arduino.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Circuit diagram in lab manual.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6640" y="3570840"/>
            <a:ext cx="1828800" cy="2099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What we are expecting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Full understanding of the ADC registers.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Functional code and circuit.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Should function with different input channels. 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Tips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5759" lvl="0" marL="432000" marR="0" rtl="0" algn="l">
              <a:spcBef>
                <a:spcPts val="1417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Important page 281- 289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