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05" autoAdjust="0"/>
  </p:normalViewPr>
  <p:slideViewPr>
    <p:cSldViewPr snapToGrid="0">
      <p:cViewPr varScale="1">
        <p:scale>
          <a:sx n="48" d="100"/>
          <a:sy n="48" d="100"/>
        </p:scale>
        <p:origin x="15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CPE 301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LAB #1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Oscilloscope Display</a:t>
            </a:r>
            <a:endParaRPr/>
          </a:p>
        </p:txBody>
      </p:sp>
      <p:pic>
        <p:nvPicPr>
          <p:cNvPr id="140" name="Google Shape;140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42445" y="1690688"/>
            <a:ext cx="621982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Oscilloscope Demo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 #1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795556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Lab reports will be due on the Thursday following the lab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Lab report format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 more than 3 to a group, 2 is preferred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Individual work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Build your own circuits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Take your own pictures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Write your own reports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 Safety Quiz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 Equipment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Power Supply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Generator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Oscilloscope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Probes/Leads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Power Supply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 fixed outputs, 1 Variable Input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right leads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Generator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Generates waveforms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Sine, square, triangle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outputs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TTL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50 Ohm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for…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Diagnostics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Clock Sources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References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right leads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Oscilloscope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Generates a two dimensional plot of a signal, usually voltage over time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a signal?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Digital/Analog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Shape/Amplitude/Frequency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Timing between two events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Observing noise</a:t>
            </a:r>
            <a:endParaRPr/>
          </a:p>
        </p:txBody>
      </p:sp>
      <p:pic>
        <p:nvPicPr>
          <p:cNvPr id="121" name="Google Shape;121;p19" descr="http://www.bkprecision.com/images/xfg_guide_sine_spike_scope.png.pagespeed.ic.EyvlJ1TJV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219" y="2426413"/>
            <a:ext cx="3048000" cy="22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Oscilloscope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Acquiring a waveform: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Signal conditioning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A/D Conversion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Storing the samples in memory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Displaying the samples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2483" y="365125"/>
            <a:ext cx="69151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Oscilloscope Characteristics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838200" y="1879133"/>
            <a:ext cx="10515600" cy="429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Bandwidth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Frequency range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Bandwidth &gt; 5x the highest frequency that needs to be measured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Rise time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Edge speed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Scope rise time &lt; (signal rise time / 5)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Sample rate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Nyquist –&gt; sample rate = 2x highest signal frequency (minimum)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Tektronix–&gt; sample rate = 5x highest signal frequency (marketing?)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Analog Engineers –&gt; sample rate = 10x highest frequency (rule-of-thumb)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Record length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Number of samples stored for one waveform</a:t>
            </a:r>
            <a:endParaRPr/>
          </a:p>
          <a:p>
            <a:pPr marL="685800" lvl="1" indent="-8763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234</Words>
  <Application>Microsoft Office PowerPoint</Application>
  <PresentationFormat>Widescreen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CPE 301</vt:lpstr>
      <vt:lpstr>LAB #1</vt:lpstr>
      <vt:lpstr>Lab Safety Quiz</vt:lpstr>
      <vt:lpstr>Lab Equipment</vt:lpstr>
      <vt:lpstr>Power Supply</vt:lpstr>
      <vt:lpstr>Function Generator</vt:lpstr>
      <vt:lpstr>Oscilloscope</vt:lpstr>
      <vt:lpstr>Oscilloscope</vt:lpstr>
      <vt:lpstr>Oscilloscope Characteristics</vt:lpstr>
      <vt:lpstr>Oscilloscope Display</vt:lpstr>
      <vt:lpstr>Oscilloscope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</dc:title>
  <cp:lastModifiedBy>Lee Easson</cp:lastModifiedBy>
  <cp:revision>1</cp:revision>
  <dcterms:modified xsi:type="dcterms:W3CDTF">2021-05-20T06:45:04Z</dcterms:modified>
</cp:coreProperties>
</file>