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CPE 301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LAB #1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Oscilloscope Display</a:t>
            </a:r>
            <a:endParaRPr/>
          </a:p>
        </p:txBody>
      </p:sp>
      <p:pic>
        <p:nvPicPr>
          <p:cNvPr id="140" name="Google Shape;140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2445" y="1690688"/>
            <a:ext cx="621982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Oscilloscope Demo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LAB #1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795556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Lab reports will be due on the Monday following the lab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Lab report format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more than 3 to a group, 2 is preferred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Individual work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Build your own circuits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 your own pictures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Write your own reports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Lab Safety Quiz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Lab Equipment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Power Supply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 Generator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Oscilloscope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Probes/Leads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Power Supply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 fixed outputs, 1 Variable Input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the right leads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Generator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Generates waveforms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Sine, square, triangle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outputs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TTL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50 Ohm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for…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Diagnostics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Clock Sources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References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the right leads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Oscilloscope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Generates a two dimensional plot of a signal, usually voltage over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a signal?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Digital/Analog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Shape/Amplitude/Frequency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Timing between two events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Observing noise</a:t>
            </a:r>
            <a:endParaRPr/>
          </a:p>
        </p:txBody>
      </p:sp>
      <p:pic>
        <p:nvPicPr>
          <p:cNvPr descr="http://www.bkprecision.com/images/xfg_guide_sine_spike_scope.png.pagespeed.ic.EyvlJ1TJVr.jpg"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219" y="2426413"/>
            <a:ext cx="3048000" cy="22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Oscilloscope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Acquiring a waveform: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Signal conditioning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A/D Conversion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Storing the samples in memory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Displaying the samples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2483" y="365125"/>
            <a:ext cx="69151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Oscilloscope Characteristics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838200" y="1879133"/>
            <a:ext cx="10515600" cy="42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Bandwidth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Frequency range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Bandwidth &gt; 5x the highest frequency that needs to be measured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Rise time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Edge speed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Scope rise time &lt; (signal rise time / 5)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Sample rate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Nyquist –&gt; sample rate = 2x highest signal frequency (minimum)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Tektronix–&gt; sample rate = 5x highest signal frequency (marketing?)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Analog Engineers –&gt; sample rate = 10x highest frequency (rule-of-thumb)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Record length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Number of samples stored for one waveform</a:t>
            </a:r>
            <a:endParaRPr/>
          </a:p>
          <a:p>
            <a:pPr indent="-8763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