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/>
    <p:restoredTop sz="94700"/>
  </p:normalViewPr>
  <p:slideViewPr>
    <p:cSldViewPr snapToGrid="0">
      <p:cViewPr varScale="1">
        <p:scale>
          <a:sx n="188" d="100"/>
          <a:sy n="188" d="100"/>
        </p:scale>
        <p:origin x="9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852a82a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852a82a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852a82ab_0_4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52852a82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1" y="685795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852a82ab_0_45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52852a82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852a8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852a8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852a82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852a82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852a82a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852a82a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852a82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852a82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852a82a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852a82a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2852a82a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2852a82a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2852a82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2852a82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852a82a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852a82a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28560" y="1369170"/>
            <a:ext cx="788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3848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669650" y="1369170"/>
            <a:ext cx="3848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ubTitle" idx="1"/>
          </p:nvPr>
        </p:nvSpPr>
        <p:spPr>
          <a:xfrm>
            <a:off x="628560" y="273780"/>
            <a:ext cx="78864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2"/>
          </p:nvPr>
        </p:nvSpPr>
        <p:spPr>
          <a:xfrm>
            <a:off x="628560" y="307368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3"/>
          </p:nvPr>
        </p:nvSpPr>
        <p:spPr>
          <a:xfrm>
            <a:off x="4669650" y="1369170"/>
            <a:ext cx="3848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3848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466965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3"/>
          </p:nvPr>
        </p:nvSpPr>
        <p:spPr>
          <a:xfrm>
            <a:off x="4669650" y="307368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2"/>
          </p:nvPr>
        </p:nvSpPr>
        <p:spPr>
          <a:xfrm>
            <a:off x="466965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3"/>
          </p:nvPr>
        </p:nvSpPr>
        <p:spPr>
          <a:xfrm>
            <a:off x="628560" y="3073680"/>
            <a:ext cx="78864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78864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2"/>
          </p:nvPr>
        </p:nvSpPr>
        <p:spPr>
          <a:xfrm>
            <a:off x="628560" y="3073680"/>
            <a:ext cx="78864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2"/>
          </p:nvPr>
        </p:nvSpPr>
        <p:spPr>
          <a:xfrm>
            <a:off x="466965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3"/>
          </p:nvPr>
        </p:nvSpPr>
        <p:spPr>
          <a:xfrm>
            <a:off x="4669650" y="307368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4"/>
          </p:nvPr>
        </p:nvSpPr>
        <p:spPr>
          <a:xfrm>
            <a:off x="628560" y="307368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2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26660" y="1369170"/>
            <a:ext cx="4089690" cy="3263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26660" y="1369170"/>
            <a:ext cx="4089690" cy="326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CPE 301</a:t>
            </a:r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#5 - Timers &amp; Tones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 Delay Steps</a:t>
            </a:r>
            <a:endParaRPr/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2571750"/>
            <a:ext cx="84201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/>
        </p:nvSpPr>
        <p:spPr>
          <a:xfrm>
            <a:off x="413775" y="1162825"/>
            <a:ext cx="4965000" cy="1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Stop the Timer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Load the counts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 the timer (with a prescaler)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Wait for TOV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Stop the Timer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Reset TOV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Hints</a:t>
            </a:r>
            <a:endParaRPr sz="1400" b="0" i="0" u="none" strike="noStrike" cap="none"/>
          </a:p>
        </p:txBody>
      </p:sp>
      <p:sp>
        <p:nvSpPr>
          <p:cNvPr id="169" name="Google Shape;169;p36"/>
          <p:cNvSpPr txBox="1"/>
          <p:nvPr/>
        </p:nvSpPr>
        <p:spPr>
          <a:xfrm>
            <a:off x="274590" y="1028700"/>
            <a:ext cx="8869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lang="en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Hook up the speaker to the function generator &amp; scope to get a better idea of what you're trying to do</a:t>
            </a:r>
            <a:endParaRPr sz="1800" b="0" i="0" u="none" strike="noStrike" cap="none"/>
          </a:p>
          <a:p>
            <a:pPr marL="457200" marR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lang="en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Calculate the delay for each frequency</a:t>
            </a:r>
            <a:endParaRPr sz="1800" b="0" i="0" u="none" strike="noStrike" cap="none"/>
          </a:p>
          <a:p>
            <a:pPr marL="457200" marR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lang="en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Calculate the smallest prescaler that works for all frequencies</a:t>
            </a:r>
            <a:endParaRPr sz="1800" b="0" i="0" u="none" strike="noStrike" cap="none"/>
          </a:p>
          <a:p>
            <a:pPr marL="457200" marR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lang="en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Given the prescaler, calculate the # ticks required for each frequency</a:t>
            </a:r>
            <a:endParaRPr sz="1800" b="0" i="0" u="none" strike="noStrike" cap="none"/>
          </a:p>
          <a:p>
            <a:pPr marL="457200" marR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lang="en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Go back to blinky, get a simple square wave using port manipulation and a simple delay function</a:t>
            </a:r>
            <a:endParaRPr sz="1800" b="0" i="0" u="none" strike="noStrike" cap="none"/>
          </a:p>
          <a:p>
            <a:pPr marL="457200" marR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lang="en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Modify the delay function to delay precisely</a:t>
            </a:r>
            <a:endParaRPr sz="1800" b="0" i="0" u="none" strike="noStrike" cap="none"/>
          </a:p>
          <a:p>
            <a:pPr marL="457200" marR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lang="en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Decode the value returned by Serial.read() 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Pages</a:t>
            </a:r>
            <a:endParaRPr sz="1400" b="0" i="0" u="none" strike="noStrike" cap="none"/>
          </a:p>
        </p:txBody>
      </p:sp>
      <p:sp>
        <p:nvSpPr>
          <p:cNvPr id="175" name="Google Shape;175;p37"/>
          <p:cNvSpPr txBox="1"/>
          <p:nvPr/>
        </p:nvSpPr>
        <p:spPr>
          <a:xfrm>
            <a:off x="274590" y="1028700"/>
            <a:ext cx="8869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"/>
            </a:pPr>
            <a:r>
              <a:rPr lang="en" sz="21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These pages in the Atmel datasheet will prove helpful</a:t>
            </a:r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"/>
            </a:pPr>
            <a:endParaRPr lang="en" sz="21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"/>
            </a:pPr>
            <a:r>
              <a:rPr lang="en" sz="21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16-Bit Timer Description – Page 133</a:t>
            </a:r>
            <a:endParaRPr sz="1400" b="0" i="0" u="none" strike="noStrike" cap="none" dirty="0"/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"/>
            </a:pPr>
            <a:r>
              <a:rPr lang="en" sz="21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Normal Mode Description – 17.1.9, Page 145</a:t>
            </a:r>
            <a:endParaRPr sz="1400" b="0" i="0" u="none" strike="noStrike" cap="none" dirty="0"/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"/>
            </a:pPr>
            <a:r>
              <a:rPr lang="en" sz="21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Register Description – 17.11, Page 154</a:t>
            </a:r>
            <a:endParaRPr sz="1400" b="0" i="0" u="none" strike="noStrike" cap="none" dirty="0"/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"/>
            </a:pPr>
            <a:r>
              <a:rPr lang="en" sz="21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Clock Select – 17.11.8, Page 157</a:t>
            </a:r>
            <a:endParaRPr sz="1400" b="0" i="0" u="none" strike="noStrike" cap="none" dirty="0"/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"/>
            </a:pPr>
            <a:r>
              <a:rPr lang="en" sz="2100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Prescalers</a:t>
            </a:r>
            <a:r>
              <a:rPr lang="en" sz="21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– 18, Page 164 </a:t>
            </a:r>
            <a:endParaRPr sz="1400" b="0" i="0" u="none" strike="noStrike" cap="non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Overview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Overview</a:t>
            </a:r>
            <a:endParaRPr dirty="0"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1"/>
          </p:nvPr>
        </p:nvSpPr>
        <p:spPr>
          <a:xfrm>
            <a:off x="311700" y="951630"/>
            <a:ext cx="5103600" cy="3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a program to: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Receive a character over the serial port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Generate a tone on PB6 which corresponds to the input character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Additional requirements: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 boot, PB6 should be low until a key is pressed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After the user enters ‘q’, PB6 should go low and stay low until another key is pressed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Test with an oscilloscope, then with a speaker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Don’t forget a series resistor when connecting the speaker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speaker is only 8 ohms and can damage the 2560!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1F1D765-6923-7C4E-80BD-78766B5E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440" y="951630"/>
            <a:ext cx="2332709" cy="3898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Requirements</a:t>
            </a:r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311700" y="1130175"/>
            <a:ext cx="5103600" cy="3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boot, PB6 should be low until a key is pressed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user enters ‘q’, PB6 should go low and stay low until another key is pressed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with an oscilloscope, then with a speaker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forget a series resistor when connecting the speaker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speaker is only 8 ohms and can damage the 2560!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311700" y="1130175"/>
            <a:ext cx="661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Embedded Systems!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Real-time performance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Operating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Events occur when they’re supposed 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Generic Applications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Counting Events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Timing between events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Generating Frequencies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Robotics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Hardware Synchronization (Cameras / IMU / GPS)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 Speed Protocols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1"/>
          </p:nvPr>
        </p:nvSpPr>
        <p:spPr>
          <a:xfrm>
            <a:off x="311700" y="1130175"/>
            <a:ext cx="661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Dedicated peripheral inside the 2560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Registers to control and interface with the timer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lot of advanced functionality we won’t use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compare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Triggering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Interrupts (Lab #9)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 Registers</a:t>
            </a: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>
            <a:off x="311700" y="1130175"/>
            <a:ext cx="794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TCNT = Timer Count Register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bit register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prescaler of 1, increments with every clock tick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TCNT == 64K, TOV goes high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TCCR1A-C = Timer/Counter Control Registers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bits which control the trimer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Start/stop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Prescaler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TIFR = Timer Interrupt Flag Register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the TOV bit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TIMSK = Timer Interrupt Mask Register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forget to disable the TOV interrupt!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1130175"/>
            <a:ext cx="794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86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Prescalers – Given a prescaler, what is the maximum amount of delay possible?</a:t>
            </a:r>
            <a:endParaRPr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FCLK = 16MHz (62.5nSec)</a:t>
            </a:r>
            <a:endParaRPr sz="18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TCNT = 65535</a:t>
            </a:r>
            <a:endParaRPr sz="180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Bigger prescaler = less precision, but shorter max delay</a:t>
            </a:r>
            <a:endParaRPr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Find the smallest prescaler that can produce every frequency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from Serial</a:t>
            </a:r>
            <a:endParaRPr/>
          </a:p>
        </p:txBody>
      </p:sp>
      <p:pic>
        <p:nvPicPr>
          <p:cNvPr id="156" name="Google Shape;1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301713"/>
            <a:ext cx="68961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513</Words>
  <Application>Microsoft Macintosh PowerPoint</Application>
  <PresentationFormat>On-screen Show (16:9)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Simple Light</vt:lpstr>
      <vt:lpstr>Office Theme</vt:lpstr>
      <vt:lpstr>CPE 301</vt:lpstr>
      <vt:lpstr>Contents</vt:lpstr>
      <vt:lpstr>Lab Overview</vt:lpstr>
      <vt:lpstr>Additional Requirements</vt:lpstr>
      <vt:lpstr>Applications</vt:lpstr>
      <vt:lpstr>Timers</vt:lpstr>
      <vt:lpstr>Timer Registers</vt:lpstr>
      <vt:lpstr>Timers</vt:lpstr>
      <vt:lpstr>Reading from Serial</vt:lpstr>
      <vt:lpstr>Timer Delay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</dc:title>
  <cp:lastModifiedBy>Keith C Lancaster</cp:lastModifiedBy>
  <cp:revision>2</cp:revision>
  <dcterms:modified xsi:type="dcterms:W3CDTF">2021-10-06T22:39:39Z</dcterms:modified>
</cp:coreProperties>
</file>