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FCA"/>
    <a:srgbClr val="497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A14A-B26D-4645-9869-F064557AA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CEC8A-EC52-4785-86DD-1B66BFB74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FF94C-B454-4A52-82BD-9F7C3F73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F6DE-2298-414B-88F5-069928C78B47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65B02-05EC-4F5D-920B-AD3EE5FD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C8567-43FC-43FF-8377-8DF9F4E7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726-3BA4-4BA6-9E90-E0FE6A26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9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3931-F985-476A-BFAC-0B545707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A2FEA-B6B5-4C9E-8CA0-970A9EC9D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CBF22-736B-49EF-A9E4-3168E8DD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F6DE-2298-414B-88F5-069928C78B47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BD38F-A4BB-4BED-8A98-F9B391BEC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6A817-06AE-478A-901B-ECDB9F4E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726-3BA4-4BA6-9E90-E0FE6A26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9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9ED280-8A4C-411A-90DB-85B742F65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973F7-5E32-48D5-B6C7-EE9F4C361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6348E-EE66-4610-904D-71BF2858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F6DE-2298-414B-88F5-069928C78B47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220E8-1588-42CE-B88A-3E6D3E84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21CC5-8729-43D8-8880-685A9904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726-3BA4-4BA6-9E90-E0FE6A26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4DE1-E21F-4148-A227-B617CA95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377A6-7063-43B2-8484-4F3D92465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12FD0-7572-40B3-A4E6-FED6BA71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F6DE-2298-414B-88F5-069928C78B47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0C532-022F-4727-9ECD-A07CC0D7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1B619-8A17-459A-A10F-06B94E39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726-3BA4-4BA6-9E90-E0FE6A26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4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9CE7-A16E-4AF3-B92F-A905E4294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CF162-CA39-4616-B8E3-BA729B275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7A103-3DD1-4999-A5CD-B1DF31B0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F6DE-2298-414B-88F5-069928C78B47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AAEB1-661F-40D4-97EA-C74A4199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2BF6-54D4-4B44-9165-382BE80C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726-3BA4-4BA6-9E90-E0FE6A26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4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0B24-D947-45C5-AAF8-E9B380DEE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6C649-CF47-4FE8-9EDE-BEE1A455C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08BAA-00BB-44FD-9333-1B6AAC8BD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8C4EF-0BB3-459A-8C66-AF9AE5DF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F6DE-2298-414B-88F5-069928C78B47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5B164-9DA2-4913-99D3-8BA08F8B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4B9E9-797C-46DA-B46D-94FFEEB7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726-3BA4-4BA6-9E90-E0FE6A26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1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29F8-FD5A-40A1-AB25-07E0D38E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B094E-2A31-4853-B060-5570E6443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A99B5-BD78-48F7-AFA6-E03DBCCAE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53ADA-356C-440A-9665-0E7F0BBD5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948B8-1057-4BE8-847E-BF87E88D0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F79C6-0EC7-4349-809C-41B71573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F6DE-2298-414B-88F5-069928C78B47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C6FA04-7636-4F4A-B37C-BA385AAD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95185-C232-4B09-AC7A-6E9A1AB4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726-3BA4-4BA6-9E90-E0FE6A26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5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E7B7-5B25-45AC-973C-2DEC9280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C611CF-00A7-48B5-A383-E9DD33FE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F6DE-2298-414B-88F5-069928C78B47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2616C-D6BB-4FA1-9C76-D78AA275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655AA-A682-4369-8B9F-ECC2668F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726-3BA4-4BA6-9E90-E0FE6A26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FACEF-45E8-4F31-A9D5-8B035DD2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F6DE-2298-414B-88F5-069928C78B47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F0624-B9D9-47BF-94CA-0BA6D583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50A6E-43B6-41EB-9D0B-CAFC074B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726-3BA4-4BA6-9E90-E0FE6A26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6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C86D-C14D-48E9-8E26-2172EF9A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06D2-77C1-4590-8DB6-3A4E79C4D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97E08-679B-4D73-B9F8-62CBCFE6C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B2141-BB08-47DC-99E4-3BE2F313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F6DE-2298-414B-88F5-069928C78B47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23A8F-D59E-4776-8128-8AB70234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DB976-80FA-44B0-A984-E07115C7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726-3BA4-4BA6-9E90-E0FE6A26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8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4739-859C-45DC-9E0C-C1101857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6913D5-EDAC-49C1-862B-645150807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77035-3922-4CEA-8D9C-9959A4BBF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270FA-552B-441F-BF44-93D50E8D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F6DE-2298-414B-88F5-069928C78B47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5FC41-F029-4F59-AAA8-86E68203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30AEB-3A23-4988-8A3D-BEEF9817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F726-3BA4-4BA6-9E90-E0FE6A26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5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F53DF5-2BF1-42DD-B383-79368BE7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61E64-AE4E-4547-88C1-4CBEFCCC7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14DE-F9E6-41CE-9634-ADA039E62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8F6DE-2298-414B-88F5-069928C78B47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99C2-80D6-4CF4-83D1-4A35B8C8E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0CC22-F825-4EB9-856C-19878A5E1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AF726-3BA4-4BA6-9E90-E0FE6A26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6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956B-8698-4D3A-B80A-380C4404C3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Aperture Science</a:t>
            </a:r>
          </a:p>
        </p:txBody>
      </p:sp>
    </p:spTree>
    <p:extLst>
      <p:ext uri="{BB962C8B-B14F-4D97-AF65-F5344CB8AC3E}">
        <p14:creationId xmlns:p14="http://schemas.microsoft.com/office/powerpoint/2010/main" val="3173476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5A24-FFBA-4FF5-8333-BB1F8C3F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093"/>
          </a:xfrm>
        </p:spPr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54E96-3741-4FFB-9A13-A8F1F641F109}"/>
              </a:ext>
            </a:extLst>
          </p:cNvPr>
          <p:cNvSpPr txBox="1"/>
          <p:nvPr/>
        </p:nvSpPr>
        <p:spPr>
          <a:xfrm>
            <a:off x="838200" y="1145219"/>
            <a:ext cx="7324078" cy="5424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SCOPES</a:t>
            </a:r>
          </a:p>
          <a:p>
            <a:endParaRPr lang="en-US" dirty="0"/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 (end to end test with SpecFlow)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 (unit)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(integration)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-	IRepository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-	IUnitOfWork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(unit and integration)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-  I*Processor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I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nfrastructure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(unit and integration)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-  IQueueManager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Send, Receive, Peek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-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IEventDispatcher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Dispatch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-  CQRS (unit, integration)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ICommandHandler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IQueryHandler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9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5A24-FFBA-4FF5-8333-BB1F8C3F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093"/>
          </a:xfrm>
        </p:spPr>
        <p:txBody>
          <a:bodyPr/>
          <a:lstStyle/>
          <a:p>
            <a:r>
              <a:rPr lang="en-US" dirty="0"/>
              <a:t>API TEST CASE 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54E96-3741-4FFB-9A13-A8F1F641F109}"/>
              </a:ext>
            </a:extLst>
          </p:cNvPr>
          <p:cNvSpPr txBox="1"/>
          <p:nvPr/>
        </p:nvSpPr>
        <p:spPr>
          <a:xfrm>
            <a:off x="838200" y="1145219"/>
            <a:ext cx="7324078" cy="5219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an Anonymous User  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I provide valid activation code, unique email address and password 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I can enroll to the system.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an Admin User 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I authenticated with my email address and password 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I can create an Activation Code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I can make a request with my messageId to see the status of my operation 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User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I authenticated 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I can send my data to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65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3D32-8E95-4D49-AA81-44CF2BD1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Test Configuration (JMETER)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661EC1-526B-4652-9179-9ADA0425F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437" y="1438182"/>
            <a:ext cx="10732363" cy="4918229"/>
          </a:xfrm>
        </p:spPr>
      </p:pic>
    </p:spTree>
    <p:extLst>
      <p:ext uri="{BB962C8B-B14F-4D97-AF65-F5344CB8AC3E}">
        <p14:creationId xmlns:p14="http://schemas.microsoft.com/office/powerpoint/2010/main" val="786878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3D32-8E95-4D49-AA81-44CF2BD1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</a:t>
            </a:r>
            <a:r>
              <a:rPr lang="en-US"/>
              <a:t>Test Data – 20 </a:t>
            </a:r>
            <a:r>
              <a:rPr lang="en-US" dirty="0"/>
              <a:t>items for </a:t>
            </a:r>
            <a:r>
              <a:rPr lang="en-US"/>
              <a:t>each request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5DD70A5-EB05-4CC8-8E4D-55EDEFBB3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357" y="1447060"/>
            <a:ext cx="10741981" cy="5045815"/>
          </a:xfrm>
        </p:spPr>
      </p:pic>
    </p:spTree>
    <p:extLst>
      <p:ext uri="{BB962C8B-B14F-4D97-AF65-F5344CB8AC3E}">
        <p14:creationId xmlns:p14="http://schemas.microsoft.com/office/powerpoint/2010/main" val="292205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E7D0-918C-4CEA-85B8-89116E379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65125"/>
            <a:ext cx="11182350" cy="1325563"/>
          </a:xfrm>
        </p:spPr>
        <p:txBody>
          <a:bodyPr>
            <a:normAutofit/>
          </a:bodyPr>
          <a:lstStyle/>
          <a:p>
            <a:r>
              <a:rPr lang="en-US" dirty="0"/>
              <a:t>General Structure From A Thousand Miles Above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7E0610-4CFB-4509-898E-4363A91B1E8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57" y="2268994"/>
            <a:ext cx="1828800" cy="26544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B89FFC6A-E025-4418-BED1-18533E3C1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" y="3188788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B5ADD8-32F1-4E65-9E55-2326EBA97C84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039" y="2626813"/>
            <a:ext cx="13716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FBB803F-050F-4061-8C0A-F695F859A442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950" y="4016092"/>
            <a:ext cx="13716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B42B590-DAF6-40C3-A6C4-B5756E9742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365" y="3084013"/>
            <a:ext cx="1175030" cy="13892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B05C8C5-8455-4F63-9FD6-6B1A9DDE4C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591" y="3178017"/>
            <a:ext cx="1333616" cy="9373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189E53A-B47C-4E04-892E-0E0CB36E0F71}"/>
              </a:ext>
            </a:extLst>
          </p:cNvPr>
          <p:cNvSpPr txBox="1"/>
          <p:nvPr/>
        </p:nvSpPr>
        <p:spPr>
          <a:xfrm flipH="1">
            <a:off x="5867425" y="2268994"/>
            <a:ext cx="188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Queue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CD21B2-9F26-4A16-B726-36D9A258BF4A}"/>
              </a:ext>
            </a:extLst>
          </p:cNvPr>
          <p:cNvSpPr txBox="1"/>
          <p:nvPr/>
        </p:nvSpPr>
        <p:spPr>
          <a:xfrm>
            <a:off x="5848553" y="3646760"/>
            <a:ext cx="176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 Queue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AD45B9F-CA12-4828-861C-118D4C284750}"/>
              </a:ext>
            </a:extLst>
          </p:cNvPr>
          <p:cNvSpPr/>
          <p:nvPr/>
        </p:nvSpPr>
        <p:spPr>
          <a:xfrm>
            <a:off x="3944746" y="2762099"/>
            <a:ext cx="1873642" cy="133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441378E-DD4F-4B8E-8DD6-702E119667B0}"/>
              </a:ext>
            </a:extLst>
          </p:cNvPr>
          <p:cNvSpPr/>
          <p:nvPr/>
        </p:nvSpPr>
        <p:spPr>
          <a:xfrm>
            <a:off x="930977" y="3128010"/>
            <a:ext cx="884279" cy="158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97D94CB-9C8B-4744-84B9-361972029C81}"/>
              </a:ext>
            </a:extLst>
          </p:cNvPr>
          <p:cNvSpPr/>
          <p:nvPr/>
        </p:nvSpPr>
        <p:spPr>
          <a:xfrm>
            <a:off x="3973321" y="4103188"/>
            <a:ext cx="1873642" cy="158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BE1C10-1FA2-41F6-B370-368242BC14EA}"/>
              </a:ext>
            </a:extLst>
          </p:cNvPr>
          <p:cNvSpPr txBox="1"/>
          <p:nvPr/>
        </p:nvSpPr>
        <p:spPr>
          <a:xfrm>
            <a:off x="4354215" y="2453623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268487-D8D9-4F2C-B047-EC4CF7C54D3C}"/>
              </a:ext>
            </a:extLst>
          </p:cNvPr>
          <p:cNvSpPr txBox="1"/>
          <p:nvPr/>
        </p:nvSpPr>
        <p:spPr>
          <a:xfrm>
            <a:off x="4006098" y="3746913"/>
            <a:ext cx="200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result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EB8B52BC-E212-4BC0-9481-8A824BD75F07}"/>
              </a:ext>
            </a:extLst>
          </p:cNvPr>
          <p:cNvSpPr/>
          <p:nvPr/>
        </p:nvSpPr>
        <p:spPr>
          <a:xfrm rot="10800000">
            <a:off x="3963288" y="3178017"/>
            <a:ext cx="1873642" cy="158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706CC5-9261-45FF-B55C-0C45E38D96B4}"/>
              </a:ext>
            </a:extLst>
          </p:cNvPr>
          <p:cNvSpPr txBox="1"/>
          <p:nvPr/>
        </p:nvSpPr>
        <p:spPr>
          <a:xfrm>
            <a:off x="3925915" y="3329031"/>
            <a:ext cx="187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Accepted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B4D80A36-9A65-4BE8-8D66-8E2A9D78D8E6}"/>
              </a:ext>
            </a:extLst>
          </p:cNvPr>
          <p:cNvSpPr/>
          <p:nvPr/>
        </p:nvSpPr>
        <p:spPr>
          <a:xfrm rot="10800000">
            <a:off x="3969295" y="4543507"/>
            <a:ext cx="1873642" cy="158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CD3795-5C2B-4FAB-B4FF-1A541FD4A879}"/>
              </a:ext>
            </a:extLst>
          </p:cNvPr>
          <p:cNvSpPr txBox="1"/>
          <p:nvPr/>
        </p:nvSpPr>
        <p:spPr>
          <a:xfrm>
            <a:off x="4020665" y="4720984"/>
            <a:ext cx="198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 for result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ED68758-F4F0-42A4-A386-C45E52698527}"/>
              </a:ext>
            </a:extLst>
          </p:cNvPr>
          <p:cNvSpPr/>
          <p:nvPr/>
        </p:nvSpPr>
        <p:spPr>
          <a:xfrm>
            <a:off x="1027092" y="3323229"/>
            <a:ext cx="884279" cy="158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97FFB8DE-7178-4EEB-BA97-7DE07070897D}"/>
              </a:ext>
            </a:extLst>
          </p:cNvPr>
          <p:cNvSpPr/>
          <p:nvPr/>
        </p:nvSpPr>
        <p:spPr>
          <a:xfrm>
            <a:off x="1121203" y="3515889"/>
            <a:ext cx="884279" cy="158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A33B8566-39E6-46AF-820C-F69D1BF1F24A}"/>
              </a:ext>
            </a:extLst>
          </p:cNvPr>
          <p:cNvSpPr/>
          <p:nvPr/>
        </p:nvSpPr>
        <p:spPr>
          <a:xfrm rot="10800000">
            <a:off x="1076185" y="3762571"/>
            <a:ext cx="884279" cy="158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F0760871-1FCE-4C8E-9BB5-279CFDDF3C63}"/>
              </a:ext>
            </a:extLst>
          </p:cNvPr>
          <p:cNvSpPr/>
          <p:nvPr/>
        </p:nvSpPr>
        <p:spPr>
          <a:xfrm rot="10800000">
            <a:off x="962418" y="3952865"/>
            <a:ext cx="884279" cy="181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118DA7F3-8B4F-4036-8FED-AE8056AC641C}"/>
              </a:ext>
            </a:extLst>
          </p:cNvPr>
          <p:cNvSpPr/>
          <p:nvPr/>
        </p:nvSpPr>
        <p:spPr>
          <a:xfrm rot="10800000">
            <a:off x="884473" y="4172599"/>
            <a:ext cx="884279" cy="186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48430B-95F2-4436-96FB-21D1772C27AC}"/>
              </a:ext>
            </a:extLst>
          </p:cNvPr>
          <p:cNvCxnSpPr>
            <a:cxnSpLocks/>
          </p:cNvCxnSpPr>
          <p:nvPr/>
        </p:nvCxnSpPr>
        <p:spPr>
          <a:xfrm>
            <a:off x="7483225" y="3084013"/>
            <a:ext cx="1175030" cy="32426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FE4BA6B-6CD2-4A7E-9EAC-2C1F6833F0D8}"/>
              </a:ext>
            </a:extLst>
          </p:cNvPr>
          <p:cNvSpPr txBox="1"/>
          <p:nvPr/>
        </p:nvSpPr>
        <p:spPr>
          <a:xfrm rot="960928" flipH="1">
            <a:off x="7644166" y="2812386"/>
            <a:ext cx="101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Trigger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B3EBBD5-C265-495B-ABA4-F5741AB5DDAE}"/>
              </a:ext>
            </a:extLst>
          </p:cNvPr>
          <p:cNvCxnSpPr>
            <a:cxnSpLocks/>
          </p:cNvCxnSpPr>
          <p:nvPr/>
        </p:nvCxnSpPr>
        <p:spPr>
          <a:xfrm flipH="1">
            <a:off x="7572660" y="4022403"/>
            <a:ext cx="1122694" cy="45088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76C6C4-D610-46AC-9204-248A6E0B3E38}"/>
              </a:ext>
            </a:extLst>
          </p:cNvPr>
          <p:cNvSpPr txBox="1"/>
          <p:nvPr/>
        </p:nvSpPr>
        <p:spPr>
          <a:xfrm rot="20220229">
            <a:off x="7699090" y="4272097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B572E3-CFFC-4194-AF95-DAAD6DAFA3D6}"/>
              </a:ext>
            </a:extLst>
          </p:cNvPr>
          <p:cNvCxnSpPr>
            <a:cxnSpLocks/>
          </p:cNvCxnSpPr>
          <p:nvPr/>
        </p:nvCxnSpPr>
        <p:spPr>
          <a:xfrm>
            <a:off x="10088711" y="3579313"/>
            <a:ext cx="5938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A4985C-E36C-43B0-AD68-952A255A0CC8}"/>
              </a:ext>
            </a:extLst>
          </p:cNvPr>
          <p:cNvCxnSpPr>
            <a:cxnSpLocks/>
          </p:cNvCxnSpPr>
          <p:nvPr/>
        </p:nvCxnSpPr>
        <p:spPr>
          <a:xfrm flipH="1">
            <a:off x="10079617" y="3854885"/>
            <a:ext cx="548062" cy="213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8987587-DA4D-4425-A86C-1070B1517D42}"/>
              </a:ext>
            </a:extLst>
          </p:cNvPr>
          <p:cNvSpPr txBox="1"/>
          <p:nvPr/>
        </p:nvSpPr>
        <p:spPr>
          <a:xfrm>
            <a:off x="154153" y="2763885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268844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4BCBA1-450C-4029-9B8A-018EE3F02554}"/>
              </a:ext>
            </a:extLst>
          </p:cNvPr>
          <p:cNvSpPr/>
          <p:nvPr/>
        </p:nvSpPr>
        <p:spPr>
          <a:xfrm>
            <a:off x="1970842" y="2121763"/>
            <a:ext cx="7759083" cy="3968318"/>
          </a:xfrm>
          <a:prstGeom prst="rect">
            <a:avLst/>
          </a:prstGeom>
          <a:solidFill>
            <a:srgbClr val="567FCA"/>
          </a:solidFill>
          <a:ln>
            <a:solidFill>
              <a:srgbClr val="4975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2310C5-804E-41FB-AB89-71D2F021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83" y="275228"/>
            <a:ext cx="10515600" cy="1152519"/>
          </a:xfrm>
        </p:spPr>
        <p:txBody>
          <a:bodyPr/>
          <a:lstStyle/>
          <a:p>
            <a:r>
              <a:rPr lang="en-US" dirty="0"/>
              <a:t>API Sections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B514B1-F81C-48E5-9586-FC94B27540CD}"/>
              </a:ext>
            </a:extLst>
          </p:cNvPr>
          <p:cNvSpPr txBox="1"/>
          <p:nvPr/>
        </p:nvSpPr>
        <p:spPr>
          <a:xfrm>
            <a:off x="3021829" y="3429000"/>
            <a:ext cx="1731146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chemeClr val="bg2">
                <a:lumMod val="9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Activation Code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7858AD-2890-4E5E-AFDB-A4E8D12C136A}"/>
              </a:ext>
            </a:extLst>
          </p:cNvPr>
          <p:cNvSpPr txBox="1"/>
          <p:nvPr/>
        </p:nvSpPr>
        <p:spPr>
          <a:xfrm>
            <a:off x="4852109" y="3429000"/>
            <a:ext cx="1731146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chemeClr val="bg2">
                <a:lumMod val="9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    Enrollment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AB5B53-57F4-4E7E-9E14-BA49665FB7C2}"/>
              </a:ext>
            </a:extLst>
          </p:cNvPr>
          <p:cNvSpPr txBox="1"/>
          <p:nvPr/>
        </p:nvSpPr>
        <p:spPr>
          <a:xfrm>
            <a:off x="6672031" y="3429000"/>
            <a:ext cx="1731146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chemeClr val="bg2">
                <a:lumMod val="9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 Accelerometer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5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0C35-EB29-45D4-94E5-A851A78AF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90989"/>
            <a:ext cx="10515600" cy="780094"/>
          </a:xfrm>
        </p:spPr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6D35-EDF0-495B-93FA-7440D1C92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1395664"/>
            <a:ext cx="5702968" cy="4781300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800" b="1" dirty="0"/>
              <a:t>	    </a:t>
            </a:r>
            <a:r>
              <a:rPr lang="en-US" sz="3800" dirty="0"/>
              <a:t>REQUEST</a:t>
            </a:r>
          </a:p>
          <a:p>
            <a:pPr marL="0" indent="0">
              <a:buNone/>
            </a:pPr>
            <a:r>
              <a:rPr lang="en-US" sz="2200" b="1" dirty="0"/>
              <a:t>Activation Code</a:t>
            </a:r>
          </a:p>
          <a:p>
            <a:r>
              <a:rPr lang="en-US" sz="2200" dirty="0"/>
              <a:t>ActivationCodeRequestedEvent</a:t>
            </a:r>
          </a:p>
          <a:p>
            <a:r>
              <a:rPr lang="en-US" sz="2200" dirty="0"/>
              <a:t>ActivationCodeBatchRequestedEvent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Enrollment</a:t>
            </a:r>
          </a:p>
          <a:p>
            <a:r>
              <a:rPr lang="en-US" sz="2200" dirty="0"/>
              <a:t>EnrollmentRequestedEvent</a:t>
            </a:r>
          </a:p>
          <a:p>
            <a:r>
              <a:rPr lang="en-US" sz="2200" dirty="0"/>
              <a:t>CheckInRequestedEvent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Accelerometer</a:t>
            </a:r>
          </a:p>
          <a:p>
            <a:r>
              <a:rPr lang="en-US" sz="2200" dirty="0"/>
              <a:t>AccelerometerIngestRequestedEvent</a:t>
            </a:r>
          </a:p>
          <a:p>
            <a:r>
              <a:rPr lang="en-US" sz="2200" dirty="0"/>
              <a:t>AccelerometerIngestUserDataRequestedEvent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8964A4-1E4B-4AE7-9943-008AFCE1A4AA}"/>
              </a:ext>
            </a:extLst>
          </p:cNvPr>
          <p:cNvSpPr txBox="1">
            <a:spLocks/>
          </p:cNvSpPr>
          <p:nvPr/>
        </p:nvSpPr>
        <p:spPr>
          <a:xfrm>
            <a:off x="6657470" y="1417937"/>
            <a:ext cx="5334000" cy="47813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800" b="1" dirty="0"/>
              <a:t>	    </a:t>
            </a:r>
            <a:r>
              <a:rPr lang="en-US" sz="3800" dirty="0"/>
              <a:t>RESPONSE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/>
              <a:t>Activation Code</a:t>
            </a:r>
          </a:p>
          <a:p>
            <a:r>
              <a:rPr lang="en-US" sz="2200" dirty="0"/>
              <a:t>ActivationCodeRespondedEvent</a:t>
            </a:r>
          </a:p>
          <a:p>
            <a:r>
              <a:rPr lang="en-US" sz="2200" dirty="0"/>
              <a:t>ActivationCodeBatchRespondedEvent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/>
              <a:t>Enrollment</a:t>
            </a:r>
          </a:p>
          <a:p>
            <a:r>
              <a:rPr lang="en-US" sz="2200" dirty="0"/>
              <a:t>EnrollmentRespondedEvent</a:t>
            </a:r>
          </a:p>
          <a:p>
            <a:r>
              <a:rPr lang="en-US" sz="2200" dirty="0"/>
              <a:t>CheckInRespondedEvent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/>
              <a:t>Accelerometer</a:t>
            </a:r>
          </a:p>
          <a:p>
            <a:r>
              <a:rPr lang="en-US" sz="2200" dirty="0"/>
              <a:t>AccelerometerIngestRespondedEvent</a:t>
            </a:r>
          </a:p>
          <a:p>
            <a:r>
              <a:rPr lang="en-US" sz="2200" dirty="0"/>
              <a:t>AccelerometerIngestUserDataRespondedEvent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3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0C35-EB29-45D4-94E5-A851A78AF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90989"/>
            <a:ext cx="6172200" cy="780094"/>
          </a:xfrm>
        </p:spPr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6D35-EDF0-495B-93FA-7440D1C92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1395664"/>
            <a:ext cx="5702968" cy="4781300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800" b="1" dirty="0"/>
              <a:t>	    </a:t>
            </a:r>
            <a:r>
              <a:rPr lang="en-US" sz="3800" dirty="0"/>
              <a:t>REQUEST</a:t>
            </a:r>
          </a:p>
          <a:p>
            <a:pPr marL="0" indent="0">
              <a:buNone/>
            </a:pPr>
            <a:r>
              <a:rPr lang="en-US" sz="2200" b="1" dirty="0"/>
              <a:t>Activation Code</a:t>
            </a:r>
          </a:p>
          <a:p>
            <a:r>
              <a:rPr lang="en-US" sz="2200" dirty="0"/>
              <a:t>Activation Code Request Queue</a:t>
            </a:r>
          </a:p>
          <a:p>
            <a:r>
              <a:rPr lang="en-US" sz="2200" dirty="0"/>
              <a:t>Activation Code Batch Request Queue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Enrollment</a:t>
            </a:r>
          </a:p>
          <a:p>
            <a:r>
              <a:rPr lang="en-US" sz="2200" dirty="0"/>
              <a:t>Enrollment Request Queue</a:t>
            </a:r>
          </a:p>
          <a:p>
            <a:r>
              <a:rPr lang="en-US" sz="2200" dirty="0"/>
              <a:t>CheckIn Request Queue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Accelerometer</a:t>
            </a:r>
          </a:p>
          <a:p>
            <a:r>
              <a:rPr lang="en-US" sz="2200" dirty="0"/>
              <a:t>Accelerometer Ingest Request Queue</a:t>
            </a:r>
          </a:p>
          <a:p>
            <a:r>
              <a:rPr lang="en-US" sz="2200" dirty="0"/>
              <a:t>Accelerometer Ingest User Data Request Queue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8964A4-1E4B-4AE7-9943-008AFCE1A4AA}"/>
              </a:ext>
            </a:extLst>
          </p:cNvPr>
          <p:cNvSpPr txBox="1">
            <a:spLocks/>
          </p:cNvSpPr>
          <p:nvPr/>
        </p:nvSpPr>
        <p:spPr>
          <a:xfrm>
            <a:off x="6593301" y="1417937"/>
            <a:ext cx="5406193" cy="47813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800" b="1" dirty="0"/>
              <a:t>	    </a:t>
            </a:r>
            <a:r>
              <a:rPr lang="en-US" sz="3800" dirty="0"/>
              <a:t>RESPONSE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/>
              <a:t>Activation Code</a:t>
            </a:r>
          </a:p>
          <a:p>
            <a:r>
              <a:rPr lang="en-US" sz="2200" dirty="0"/>
              <a:t>Activation Code Respond Queue</a:t>
            </a:r>
          </a:p>
          <a:p>
            <a:r>
              <a:rPr lang="en-US" sz="2200" dirty="0"/>
              <a:t>Activation Code Batch Respond Queue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/>
              <a:t>Enrollment</a:t>
            </a:r>
          </a:p>
          <a:p>
            <a:r>
              <a:rPr lang="en-US" sz="2200" dirty="0"/>
              <a:t>Enrollment Respond Queue</a:t>
            </a:r>
          </a:p>
          <a:p>
            <a:r>
              <a:rPr lang="en-US" sz="2200" dirty="0"/>
              <a:t>CheckIn Respond Queue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/>
              <a:t>Accelerometer</a:t>
            </a:r>
          </a:p>
          <a:p>
            <a:r>
              <a:rPr lang="en-US" sz="2200" dirty="0"/>
              <a:t>Accelerometer Ingest Respond Queue</a:t>
            </a:r>
          </a:p>
          <a:p>
            <a:r>
              <a:rPr lang="en-US" sz="2200" dirty="0"/>
              <a:t>Accelerometer Ingest User Data Respond Queue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3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0C35-EB29-45D4-94E5-A851A78AF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37" y="407023"/>
            <a:ext cx="8241632" cy="780094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6D35-EDF0-495B-93FA-7440D1C92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1395664"/>
            <a:ext cx="11061032" cy="4781300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		</a:t>
            </a:r>
            <a:endParaRPr lang="en-US" sz="3800" dirty="0"/>
          </a:p>
          <a:p>
            <a:pPr marL="0" indent="0">
              <a:buNone/>
            </a:pPr>
            <a:r>
              <a:rPr lang="en-US" sz="2200" b="1" dirty="0"/>
              <a:t>Activation Code</a:t>
            </a:r>
          </a:p>
          <a:p>
            <a:r>
              <a:rPr lang="en-US" sz="2200" dirty="0"/>
              <a:t>ActivationCodeGenerator</a:t>
            </a:r>
          </a:p>
          <a:p>
            <a:r>
              <a:rPr lang="en-US" sz="2200" dirty="0"/>
              <a:t>ActivationCodeBatchGenerator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Enrollment</a:t>
            </a:r>
          </a:p>
          <a:p>
            <a:r>
              <a:rPr lang="en-US" sz="2200" dirty="0"/>
              <a:t>Enrollment</a:t>
            </a:r>
          </a:p>
          <a:p>
            <a:r>
              <a:rPr lang="en-US" sz="2200" dirty="0"/>
              <a:t>CheckIn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Accelerometer</a:t>
            </a:r>
          </a:p>
          <a:p>
            <a:r>
              <a:rPr lang="en-US" sz="2200" dirty="0"/>
              <a:t>AccelerometerIngest</a:t>
            </a:r>
          </a:p>
          <a:p>
            <a:r>
              <a:rPr lang="en-US" sz="2200" dirty="0"/>
              <a:t>AccelerometerIngestUserData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6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F4BA-CAD5-44CF-9261-9621A192B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47664" cy="904382"/>
          </a:xfrm>
        </p:spPr>
        <p:txBody>
          <a:bodyPr/>
          <a:lstStyle/>
          <a:p>
            <a:r>
              <a:rPr lang="en-US" dirty="0"/>
              <a:t>General Activity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09B40B-55D3-4615-91F6-E6BD3CF30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932" y="1825625"/>
            <a:ext cx="9800948" cy="4351338"/>
          </a:xfrm>
        </p:spPr>
      </p:pic>
    </p:spTree>
    <p:extLst>
      <p:ext uri="{BB962C8B-B14F-4D97-AF65-F5344CB8AC3E}">
        <p14:creationId xmlns:p14="http://schemas.microsoft.com/office/powerpoint/2010/main" val="651841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F4BA-CAD5-44CF-9261-9621A192B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47664" cy="904382"/>
          </a:xfrm>
        </p:spPr>
        <p:txBody>
          <a:bodyPr/>
          <a:lstStyle/>
          <a:p>
            <a:r>
              <a:rPr lang="en-US" dirty="0"/>
              <a:t>Create User Activity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09B40B-55D3-4615-91F6-E6BD3CF30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825625"/>
            <a:ext cx="9850515" cy="4351338"/>
          </a:xfrm>
        </p:spPr>
      </p:pic>
    </p:spTree>
    <p:extLst>
      <p:ext uri="{BB962C8B-B14F-4D97-AF65-F5344CB8AC3E}">
        <p14:creationId xmlns:p14="http://schemas.microsoft.com/office/powerpoint/2010/main" val="292606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F4BA-CAD5-44CF-9261-9621A192B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47664" cy="904382"/>
          </a:xfrm>
        </p:spPr>
        <p:txBody>
          <a:bodyPr>
            <a:normAutofit fontScale="90000"/>
          </a:bodyPr>
          <a:lstStyle/>
          <a:p>
            <a:r>
              <a:rPr lang="en-US" dirty="0"/>
              <a:t>Ingestion of Acceleration Data Activity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09B40B-55D3-4615-91F6-E6BD3CF30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2975" y="1825625"/>
            <a:ext cx="9357064" cy="4351338"/>
          </a:xfrm>
        </p:spPr>
      </p:pic>
    </p:spTree>
    <p:extLst>
      <p:ext uri="{BB962C8B-B14F-4D97-AF65-F5344CB8AC3E}">
        <p14:creationId xmlns:p14="http://schemas.microsoft.com/office/powerpoint/2010/main" val="3271800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316</Words>
  <Application>Microsoft Office PowerPoint</Application>
  <PresentationFormat>Widescreen</PresentationFormat>
  <Paragraphs>122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Google Sans</vt:lpstr>
      <vt:lpstr>Symbol</vt:lpstr>
      <vt:lpstr>Office Theme</vt:lpstr>
      <vt:lpstr>Aperture Science</vt:lpstr>
      <vt:lpstr>General Structure From A Thousand Miles Above</vt:lpstr>
      <vt:lpstr>API Sections</vt:lpstr>
      <vt:lpstr>Events</vt:lpstr>
      <vt:lpstr>Queues</vt:lpstr>
      <vt:lpstr>Functions</vt:lpstr>
      <vt:lpstr>General Activity Diagram</vt:lpstr>
      <vt:lpstr>Create User Activity Diagram</vt:lpstr>
      <vt:lpstr>Ingestion of Acceleration Data Activity Diagram</vt:lpstr>
      <vt:lpstr>TEST PLAN</vt:lpstr>
      <vt:lpstr>API TEST CASE EXAMPLES</vt:lpstr>
      <vt:lpstr>Load Test Configuration (JMETER)</vt:lpstr>
      <vt:lpstr>Load Test Data – 20 items for each request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Aperture Science</dc:title>
  <dc:creator>asdfgh</dc:creator>
  <cp:lastModifiedBy>asdfgh</cp:lastModifiedBy>
  <cp:revision>57</cp:revision>
  <dcterms:created xsi:type="dcterms:W3CDTF">2021-04-29T15:17:53Z</dcterms:created>
  <dcterms:modified xsi:type="dcterms:W3CDTF">2021-05-05T09:14:04Z</dcterms:modified>
</cp:coreProperties>
</file>