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216b5fc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b216b5f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216b5fc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b216b5fc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216b5fc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216b5fc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216b5fc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b216b5fc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b216b5fc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b216b5fc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216b5fc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216b5fc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216b5fc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216b5fc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825"/>
            <a:ext cx="8520600" cy="12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Visitor-Counter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510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380"/>
              <a:t>Stefan Düx | Jessica Isabella Görög | Dominic Grabner | Rebekka Tscheppen | Lukas Varga</a:t>
            </a:r>
            <a:endParaRPr sz="13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380"/>
              <a:t>Visitor-Counter | Gruppe 29 | BIF3 | Innovation Lab 1 | “the Observer”</a:t>
            </a:r>
            <a:endParaRPr sz="13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0550" y="1884513"/>
            <a:ext cx="3198750" cy="21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3850" y="1917550"/>
            <a:ext cx="2052650" cy="2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Description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979875" y="1170550"/>
            <a:ext cx="35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data recording + analysis via raspberry pi 4 + camera module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person recognition to count visitors at Presentation Lab (FH Technikum)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adapted with interface, web-application and further data processing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8800" y="573450"/>
            <a:ext cx="2712625" cy="3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Collaboration Tools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979875" y="1170550"/>
            <a:ext cx="403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Communication: Discord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Documentation: Jira (Atlassian)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Timetable: Google Sheets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IDE: JetBrains - PyCharm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Source Code: GitHub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7">
            <a:alphaModFix/>
          </a:blip>
          <a:srcRect b="29348" l="0" r="23826" t="0"/>
          <a:stretch/>
        </p:blipFill>
        <p:spPr>
          <a:xfrm>
            <a:off x="4801001" y="348475"/>
            <a:ext cx="3015980" cy="18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7887" y="1363201"/>
            <a:ext cx="3781874" cy="193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40825" y="3041077"/>
            <a:ext cx="3827625" cy="187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Jira - tracking work (1)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800" y="1017725"/>
            <a:ext cx="416726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2638" y="1017725"/>
            <a:ext cx="326273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Jira - tracking work (2)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725" y="1017725"/>
            <a:ext cx="290232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3125" y="1017725"/>
            <a:ext cx="345431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Python - processing person recognition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025" y="1017725"/>
            <a:ext cx="5184358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979875" y="1170550"/>
            <a:ext cx="26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using pre-trained library for recognition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currently only detects fully scaled people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can process video or livestream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Status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979875" y="1170550"/>
            <a:ext cx="32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raspberry pi 4 + camera module working well</a:t>
            </a:r>
            <a:br>
              <a:rPr lang="de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additional element (PoE - Power over Ethernet) defect and will be replaced</a:t>
            </a:r>
            <a:br>
              <a:rPr lang="de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software &amp; packages installed</a:t>
            </a:r>
            <a:br>
              <a:rPr lang="de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system for recognition implemented (first version)</a:t>
            </a:r>
            <a:br>
              <a:rPr lang="de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3D case </a:t>
            </a:r>
            <a:r>
              <a:rPr lang="de"/>
              <a:t>planned</a:t>
            </a:r>
            <a:r>
              <a:rPr lang="de"/>
              <a:t> but print delayed due to Covid-19 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7650" y="848575"/>
            <a:ext cx="402835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End of current phase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979875" y="1703950"/>
            <a:ext cx="3259800" cy="22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1 of 3 semesters done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start of upcoming phase #2 in late february 2022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same team, more quality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850" y="1108024"/>
            <a:ext cx="3339351" cy="25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4294967295" type="subTitle"/>
          </p:nvPr>
        </p:nvSpPr>
        <p:spPr>
          <a:xfrm>
            <a:off x="311700" y="442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380"/>
              <a:t>Stefan Düx | Jessica Isabella Görög | Dominic Grabner | Rebekka Tscheppen | Lukas Varga</a:t>
            </a:r>
            <a:endParaRPr sz="13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380"/>
              <a:t>Visitor-Counter | Gruppe 29 | BIF3 | Innovation Lab 1 | “the Observer”</a:t>
            </a:r>
            <a:endParaRPr sz="138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