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USA Weather</a:t>
            </a:r>
          </a:p>
        </p:txBody>
      </p:sp>
      <p:pic>
        <p:nvPicPr>
          <p:cNvPr id="3" name="Picture Placeholder 2" descr="messi5.jp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792288" y="612775"/>
            <a:ext cx="5486400" cy="3423994"/>
          </a:xfrm>
        </p:spPr>
      </p:pic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Malaysia Weather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r>
              <a:t>Content(Bullet)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China Weather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r>
              <a:t>This is a brown Fox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