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0" r:id="rId14"/>
    <p:sldId id="269" r:id="rId15"/>
    <p:sldId id="272" r:id="rId16"/>
    <p:sldId id="274" r:id="rId17"/>
    <p:sldId id="275" r:id="rId18"/>
    <p:sldId id="276" r:id="rId19"/>
    <p:sldId id="278" r:id="rId20"/>
    <p:sldId id="281" r:id="rId21"/>
    <p:sldId id="280" r:id="rId22"/>
    <p:sldId id="282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48680-3026-4F9E-A239-1E28856E947F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CEB61-2115-405F-9959-B4AD018348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27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7A4C322-949A-450E-8EE2-1062A988A189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2F08-05B3-40D9-8283-A7504A14D6F0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2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E5B176-36DA-4791-ABF3-B9E5A9B6EF58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9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27AD-DEB7-4F5E-A98B-E4073355F939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2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2733DF-BC69-441E-9638-7DBD7A39A1AC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2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4D73E48-A4EB-49B1-A070-7BEDFC6C3ED9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0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6E3272-8AB7-457A-ADBD-C6570A510E4B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0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229A-72D2-48E6-8809-C1B706710DF5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60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9FC6527-1431-4896-9E18-5BE391E52FD1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10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BDB5-7034-4A50-B96B-4714288C3F16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5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5C8485-1A38-455B-AED6-6BE5220350E6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18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9B15-D393-401B-89FB-B183DC9B6172}" type="datetime1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D7D9-07CD-4124-B6CC-C924B741B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9%9D%9E%E4%BE%B5%E5%85%A5%E5%BC%8FJavaScript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1549" TargetMode="External"/><Relationship Id="rId2" Type="http://schemas.openxmlformats.org/officeDocument/2006/relationships/hyperlink" Target="https://ithelp.ithome.com.tw/articles/10191057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191970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vent-driven_programmin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mponents/modal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JavaScript</a:t>
            </a:r>
            <a:br>
              <a:rPr lang="en-US" altLang="zh-TW" b="1" dirty="0"/>
            </a:br>
            <a:r>
              <a:rPr lang="zh-TW" altLang="en-US" b="1" dirty="0" smtClean="0"/>
              <a:t>事件</a:t>
            </a:r>
            <a:r>
              <a:rPr lang="zh-TW" altLang="en-US" b="1" dirty="0"/>
              <a:t>機制的</a:t>
            </a:r>
            <a:r>
              <a:rPr lang="zh-TW" altLang="en-US" b="1" dirty="0" smtClean="0"/>
              <a:t>原理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Yu Hsiang</a:t>
            </a:r>
            <a:r>
              <a:rPr lang="zh-TW" altLang="en-US" sz="3200" dirty="0" smtClean="0"/>
              <a:t> 林郁翔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5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856343"/>
            <a:ext cx="11248571" cy="43833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4115" y="1509488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509487" y="2119085"/>
            <a:ext cx="8897256" cy="185782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以上說的，似乎有點道理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但沒有經過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實際驗證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，我能相信嗎？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事件冒泡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Bubbling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及事件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捕獲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Capturing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/demo02.html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範例二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5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擊子元素的時候，父層的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Capturing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會先被觸發，然後再到子層內部的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Capturing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Bubbling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事件。 最後才又回到父層的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Bubbling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從範例二可知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3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856343"/>
            <a:ext cx="11248571" cy="43833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4115" y="1509488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611087" y="2685142"/>
            <a:ext cx="8897256" cy="185782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但，有個問題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7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74059" y="2627089"/>
            <a:ext cx="10247084" cy="8273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點擊目標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Capturing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Bubbling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先誰後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呢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5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事件冒泡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Bubbling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及事件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捕獲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Capturing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，將子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點擊目標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addEventListener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順序顛倒。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/demo03.html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7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點擊目標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事件冒泡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Bubbling)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及事件捕獲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Capturing)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要看你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3200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addEventListener</a:t>
            </a:r>
            <a:r>
              <a:rPr lang="zh-TW" altLang="en-US" sz="3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順序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而定。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從範例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4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856343"/>
            <a:ext cx="11248571" cy="300445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4115" y="1509488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4115" y="1524002"/>
            <a:ext cx="9506856" cy="2554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addEventListener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還可以透過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on-event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dirty="0"/>
              <a:t>&lt;button id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"</a:t>
            </a:r>
            <a:r>
              <a:rPr lang="zh-TW" altLang="en-US" dirty="0" smtClean="0"/>
              <a:t>　</a:t>
            </a:r>
            <a:r>
              <a:rPr lang="en-US" altLang="zh-TW" dirty="0" err="1" smtClean="0">
                <a:solidFill>
                  <a:schemeClr val="accent1"/>
                </a:solidFill>
              </a:rPr>
              <a:t>onclick</a:t>
            </a:r>
            <a:r>
              <a:rPr lang="en-US" altLang="zh-TW" dirty="0"/>
              <a:t>="console.log('HI');"&gt;Click&lt;/button&gt;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93487" y="587828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事件註冊的方式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5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856343"/>
            <a:ext cx="11248571" cy="300445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4115" y="1509488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93487" y="587828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兩種方式抉擇的考量：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754743" y="1226461"/>
            <a:ext cx="9506856" cy="25545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基於程式碼的使用性與維護性考量，現在已經不建議用此方式來綁定事件，詳情可參考「維基百科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 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非侵入式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JavaScript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」條文，或自行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相關資訊。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754743" y="3759209"/>
            <a:ext cx="9840686" cy="202473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25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侵入式</a:t>
            </a:r>
            <a:r>
              <a:rPr lang="en-US" altLang="zh-TW" sz="25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非侵入式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是一種將</a:t>
            </a:r>
            <a:r>
              <a:rPr lang="en-US" altLang="zh-TW" sz="25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結構抽離的設計概念，避免在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標籤中夾雜一堆</a:t>
            </a:r>
            <a:r>
              <a:rPr lang="en-US" altLang="zh-TW" sz="25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onchange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5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onclick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等屬性去掛載</a:t>
            </a:r>
            <a:r>
              <a:rPr lang="en-US" altLang="zh-TW" sz="25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事件，讓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5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分離</a:t>
            </a:r>
            <a:r>
              <a:rPr lang="zh-TW" altLang="en-US" sz="2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，依模型</a:t>
            </a:r>
            <a:r>
              <a:rPr lang="en-US" altLang="zh-TW" sz="2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视图</a:t>
            </a:r>
            <a:r>
              <a:rPr lang="en-US" altLang="zh-TW" sz="2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控制器的原則將功能權責清楚區分，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也變得結構化容易閱讀</a:t>
            </a:r>
            <a:endParaRPr lang="en-US" altLang="zh-TW" sz="2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70858" y="2699661"/>
            <a:ext cx="10247084" cy="8273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添加事件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addEventListener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的陷阱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2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事件驅動 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Event-driven)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的程式語言當瀏覽器載入網頁開始讀取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雖然馬上會讀取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事件相關的程式碼，但是必須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等到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「事件」被觸發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如使用者點擊、按下鍵盤等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後，才會再進行對應程式的執行。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事件機制的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8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dirty="0" smtClean="0"/>
              <a:t>當</a:t>
            </a:r>
            <a:r>
              <a:rPr lang="en-US" altLang="zh-TW" dirty="0" err="1" smtClean="0"/>
              <a:t>addEventListener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en-US" altLang="zh-TW" dirty="0" err="1" smtClean="0"/>
              <a:t>removeEventListener</a:t>
            </a:r>
            <a:endParaRPr lang="en-US" altLang="zh-TW" dirty="0"/>
          </a:p>
          <a:p>
            <a:pPr algn="l">
              <a:lnSpc>
                <a:spcPct val="150000"/>
              </a:lnSpc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/demo0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.html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範例四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0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從範例四發現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76515" y="1821545"/>
            <a:ext cx="10668001" cy="47751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addEventListener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removeEventListener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，事件沒有被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掉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removeEventListener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解除事件的時候，第二個參數的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必須要與先前在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addEventListener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綁定的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是同一個「實體」。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正確版：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/demo0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.html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8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從範例五發現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24114" y="1669144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addEventListener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removeEventListener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，事件被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移除掉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了！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因綁定到同一個實體。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重新認識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JavaScript: Day 05 JavaScript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是「傳值」或「傳址」？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」與 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重新認識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JavaScript: Day 10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函式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Functions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的基本概念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6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24114" y="1669144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4113" y="1669143"/>
            <a:ext cx="108857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重新認識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JavaScript: Day 14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事件機制的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://ithelp.ithome.com.tw/articles/10191970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0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383315" y="2423888"/>
            <a:ext cx="4223657" cy="188685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10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ＥＮＤ</a:t>
            </a:r>
            <a:endParaRPr lang="en-US" altLang="zh-TW" sz="10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2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辦公室擺了一台電話在桌上，但是電話要是沒響，我們不會主動去「接電話」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沒人打來當然也無法主動接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 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電話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響了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事件被觸發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-&gt;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接電話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去做對應的事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事件制的行為像什麼？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9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Event-driven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programs can be written in any programming language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although the task is easier in languages that provide high-level abstractions, such as await and closures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Event-driven programming is the dominant paradigm used in graphical user interfaces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引用自維基百科：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https://en.wikipedia.org/wiki/Event-driven_programming</a:t>
            </a:r>
            <a:endParaRPr lang="en-US" altLang="zh-TW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什麼語言才可以寫事件驅動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3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點擊按鈕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觸發事件，以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測試：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://getbootstrap.com/docs/4.0/components/modal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/demo01.txt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範例一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2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769257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事件流程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Flow)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5" y="3077029"/>
            <a:ext cx="6247619" cy="3114286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93486" y="1669147"/>
            <a:ext cx="8723085" cy="11756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假設有兩個重疊的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元素，外層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 id="outer"&gt;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，而內層是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id="inner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"&gt;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5901" y="3182731"/>
            <a:ext cx="405110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id="outer"&gt; 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&lt;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 id="inner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"&gt;</a:t>
            </a:r>
          </a:p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&lt;/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div&gt; 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div&gt;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444137" y="548309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事件流程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Flow)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5" y="1215968"/>
            <a:ext cx="6247619" cy="3114286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4801326" y="2497308"/>
            <a:ext cx="6670768" cy="39470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這時內層的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位置一定在外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不考慮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position: absolute;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的可能性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，這表示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的一部分。 </a:t>
            </a:r>
            <a:r>
              <a:rPr lang="zh-TW" altLang="en-US" sz="28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我們點擊了 </a:t>
            </a:r>
            <a:r>
              <a:rPr lang="en-US" altLang="zh-TW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inner </a:t>
            </a:r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</a:t>
            </a:r>
            <a:r>
              <a:rPr lang="zh-TW" altLang="en-US" sz="28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</a:t>
            </a:r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我們也點擊到 </a:t>
            </a:r>
            <a:r>
              <a:rPr lang="en-US" altLang="zh-TW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outer</a:t>
            </a:r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，甚至再看遠一點</a:t>
            </a:r>
            <a:r>
              <a:rPr lang="zh-TW" altLang="en-US" sz="28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</a:t>
            </a:r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也點擊到整個網頁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856343"/>
            <a:ext cx="11248571" cy="43833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24115" y="1509488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即是代表網頁元素接收事件的順序，分為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冒泡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Bubbling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200" dirty="0"/>
              <a:t>從啟動事件的元素節點開始，逐層往上</a:t>
            </a:r>
            <a:r>
              <a:rPr lang="zh-TW" altLang="en-US" sz="3200" dirty="0" smtClean="0"/>
              <a:t>傳遞。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捕獲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Capturing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：反之。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4115" y="609600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事件流程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Flow) 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1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10" y="493488"/>
            <a:ext cx="5174661" cy="6037104"/>
          </a:xfrm>
          <a:prstGeom prst="rect">
            <a:avLst/>
          </a:prstGeom>
        </p:spPr>
      </p:pic>
      <p:sp>
        <p:nvSpPr>
          <p:cNvPr id="2" name="標題 1"/>
          <p:cNvSpPr txBox="1">
            <a:spLocks/>
          </p:cNvSpPr>
          <p:nvPr/>
        </p:nvSpPr>
        <p:spPr>
          <a:xfrm>
            <a:off x="624115" y="1669145"/>
            <a:ext cx="10668001" cy="4775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24115" y="856343"/>
            <a:ext cx="11248571" cy="43833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4115" y="609600"/>
            <a:ext cx="7518400" cy="66765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事件流程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Flow) 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24115" y="1277259"/>
            <a:ext cx="5109028" cy="38591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假設點擊圖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中藍色的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&lt;td&gt;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那麼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td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click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事件發生時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先走紅色的 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capture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phase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然後再繼續執行綠色的 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bubble phase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」，反方向由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&lt;td&gt;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往上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傳至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，整個事件流程到此結束。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D7D9-07CD-4124-B6CC-C924B741BCF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191</TotalTime>
  <Words>841</Words>
  <Application>Microsoft Office PowerPoint</Application>
  <PresentationFormat>寬螢幕</PresentationFormat>
  <Paragraphs>102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Rockwell</vt:lpstr>
      <vt:lpstr>微軟正黑體</vt:lpstr>
      <vt:lpstr>新細明體</vt:lpstr>
      <vt:lpstr>Arial</vt:lpstr>
      <vt:lpstr>Calibri</vt:lpstr>
      <vt:lpstr>Calibri Light</vt:lpstr>
      <vt:lpstr>Wingdings</vt:lpstr>
      <vt:lpstr>Atlas</vt:lpstr>
      <vt:lpstr>JavaScript 事件機制的原理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事件機制的原理</dc:title>
  <dc:creator>林郁翔</dc:creator>
  <cp:lastModifiedBy>林郁翔</cp:lastModifiedBy>
  <cp:revision>174</cp:revision>
  <dcterms:created xsi:type="dcterms:W3CDTF">2018-09-27T01:22:51Z</dcterms:created>
  <dcterms:modified xsi:type="dcterms:W3CDTF">2018-09-28T03:26:47Z</dcterms:modified>
</cp:coreProperties>
</file>