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97D-AF7D-434A-AC31-D8CFA4F03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705D7-742E-8141-AF4B-A9A7C555B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Battle of the Neighborhoods - Boston</a:t>
            </a:r>
          </a:p>
        </p:txBody>
      </p:sp>
    </p:spTree>
    <p:extLst>
      <p:ext uri="{BB962C8B-B14F-4D97-AF65-F5344CB8AC3E}">
        <p14:creationId xmlns:p14="http://schemas.microsoft.com/office/powerpoint/2010/main" val="326937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7E26-53FA-0A49-B858-800D52B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neighborhood to move to in Boston if you are new?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BE1C-529D-4E4C-A686-89BD9B3A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moving to a new big city such as Boston, there are numerous neighborhoods to choose from</a:t>
            </a:r>
          </a:p>
          <a:p>
            <a:r>
              <a:rPr lang="en-US" dirty="0"/>
              <a:t>Factors such as the population density, home values, and the diversity of services in a selected neighborhood could be important</a:t>
            </a:r>
          </a:p>
          <a:p>
            <a:r>
              <a:rPr lang="en-US" dirty="0"/>
              <a:t>It would be helpful if neighborhoods with similar characteristics are grouped together for consideration </a:t>
            </a:r>
          </a:p>
        </p:txBody>
      </p:sp>
    </p:spTree>
    <p:extLst>
      <p:ext uri="{BB962C8B-B14F-4D97-AF65-F5344CB8AC3E}">
        <p14:creationId xmlns:p14="http://schemas.microsoft.com/office/powerpoint/2010/main" val="39984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277B-D679-294C-A85E-31D9E5A8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1B90-D9FC-A24F-A174-79964822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Boston’s zip codes obtained from </a:t>
            </a:r>
            <a:r>
              <a:rPr lang="en-US" dirty="0" err="1"/>
              <a:t>Boston.gov</a:t>
            </a:r>
            <a:endParaRPr lang="en-US" dirty="0"/>
          </a:p>
          <a:p>
            <a:pPr lvl="1"/>
            <a:r>
              <a:rPr lang="en-US" dirty="0"/>
              <a:t>Duplicate zip codes were removed</a:t>
            </a:r>
          </a:p>
          <a:p>
            <a:r>
              <a:rPr lang="en-US" dirty="0"/>
              <a:t>Population data and median home value obtained from </a:t>
            </a:r>
            <a:r>
              <a:rPr lang="en-US" dirty="0" err="1"/>
              <a:t>uszipcode</a:t>
            </a:r>
            <a:r>
              <a:rPr lang="en-US" dirty="0"/>
              <a:t> package </a:t>
            </a:r>
          </a:p>
          <a:p>
            <a:pPr lvl="1"/>
            <a:r>
              <a:rPr lang="en-US" dirty="0"/>
              <a:t>Some zip codes did not contain data and were removed</a:t>
            </a:r>
          </a:p>
          <a:p>
            <a:pPr lvl="1"/>
            <a:r>
              <a:rPr lang="en-US" dirty="0"/>
              <a:t>Some zip codes had similar names</a:t>
            </a:r>
          </a:p>
          <a:p>
            <a:r>
              <a:rPr lang="en-US" dirty="0"/>
              <a:t>Venues data obtained from Foursquare via API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6E52-07A0-B845-B992-F788822E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home values and population density are clustered on the lower end of the 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6B1C4-D561-8741-A7E1-079E156982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183" y="2363660"/>
            <a:ext cx="4288345" cy="286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83B2F-D6C2-4A48-B190-7B859DE44E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0256" y="2403284"/>
            <a:ext cx="4072128" cy="28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F817-AE64-B041-AE2B-E98FC452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 wide spread in the unique venue categories of each neighborhood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C9AF49-160A-6140-B613-76C53686A6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98573"/>
            <a:ext cx="4953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8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054E-AA5F-A244-8295-03BD78FB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popular venue category by a wide margin is ‘Italian Restaurant’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5EF89-64A0-C441-9062-E365689B12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04288"/>
            <a:ext cx="3817402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6C039-86E8-6041-970B-8484342AB6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5036" y="2438400"/>
            <a:ext cx="2574036" cy="27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09A9-361A-9A4A-A607-E401FADD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 applied with k=4; clusters produced appear to be intuitive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21ABB8-3648-F241-B3B1-3944140D4E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9331"/>
            <a:ext cx="5956744" cy="4973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563EC-29E4-3D41-BE84-36F4B85FEBD9}"/>
              </a:ext>
            </a:extLst>
          </p:cNvPr>
          <p:cNvSpPr txBox="1"/>
          <p:nvPr/>
        </p:nvSpPr>
        <p:spPr>
          <a:xfrm>
            <a:off x="8717281" y="1905000"/>
            <a:ext cx="3011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 make sense intuitively by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Neighborhoods in the center are clustered together while those on outside are clustered together</a:t>
            </a:r>
          </a:p>
        </p:txBody>
      </p:sp>
    </p:spTree>
    <p:extLst>
      <p:ext uri="{BB962C8B-B14F-4D97-AF65-F5344CB8AC3E}">
        <p14:creationId xmlns:p14="http://schemas.microsoft.com/office/powerpoint/2010/main" val="333687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B036-7BB5-1640-ACD8-82287DC4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A653-2F62-E34F-B870-227E70E2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0 (Red) – Affordable with moderate diversity and availability of popular venues types</a:t>
            </a:r>
          </a:p>
          <a:p>
            <a:r>
              <a:rPr lang="en-US" dirty="0"/>
              <a:t>Cluster 1 (Purple) - Generally poor diversity and non-availability of popular venues</a:t>
            </a:r>
          </a:p>
          <a:p>
            <a:r>
              <a:rPr lang="en-US" dirty="0"/>
              <a:t>Cluster 2 (Cyan) – High end with high diversity and available popular venues </a:t>
            </a:r>
          </a:p>
          <a:p>
            <a:r>
              <a:rPr lang="en-US" dirty="0"/>
              <a:t>Cluster 3 (Yellow) – High end with high diversity and available popular venues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* Cluster 2 contains only 2 neighborhoods and appear to be very similar. Geographically they are very near to each other, hence unsurprising.</a:t>
            </a:r>
          </a:p>
        </p:txBody>
      </p:sp>
    </p:spTree>
    <p:extLst>
      <p:ext uri="{BB962C8B-B14F-4D97-AF65-F5344CB8AC3E}">
        <p14:creationId xmlns:p14="http://schemas.microsoft.com/office/powerpoint/2010/main" val="183093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17D1-87D5-B34B-B977-2EC9D329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C1FB-A794-694E-9235-F6C662EE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tool used to determine which neighborhoods within Boston were most attractive with just a few parameters</a:t>
            </a:r>
          </a:p>
          <a:p>
            <a:r>
              <a:rPr lang="en-US" dirty="0"/>
              <a:t>Intuitive clusters emerged with the use of k-means clustering</a:t>
            </a:r>
          </a:p>
          <a:p>
            <a:r>
              <a:rPr lang="en-US" dirty="0"/>
              <a:t>Limitations: lack of a clear pattern within each cluster for population density and median home value – contribution might have been diluted with popular venue categories.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38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346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Capstone Project</vt:lpstr>
      <vt:lpstr>Which neighborhood to move to in Boston if you are new? </vt:lpstr>
      <vt:lpstr>Data acquisition and preparation</vt:lpstr>
      <vt:lpstr>Median home values and population density are clustered on the lower end of the range</vt:lpstr>
      <vt:lpstr>There is a wide spread in the unique venue categories of each neighborhood</vt:lpstr>
      <vt:lpstr>The most popular venue category by a wide margin is ‘Italian Restaurant’</vt:lpstr>
      <vt:lpstr>K-means clustering applied with k=4; clusters produced appear to be intuitive</vt:lpstr>
      <vt:lpstr>Cluster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Nigel Chan</dc:creator>
  <cp:lastModifiedBy>Nigel Chan</cp:lastModifiedBy>
  <cp:revision>4</cp:revision>
  <dcterms:created xsi:type="dcterms:W3CDTF">2019-04-20T18:01:00Z</dcterms:created>
  <dcterms:modified xsi:type="dcterms:W3CDTF">2019-04-21T00:56:39Z</dcterms:modified>
</cp:coreProperties>
</file>