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4"/>
  </p:sldMasterIdLst>
  <p:notesMasterIdLst>
    <p:notesMasterId r:id="rId9"/>
  </p:notesMasterIdLst>
  <p:handoutMasterIdLst>
    <p:handoutMasterId r:id="rId10"/>
  </p:handoutMasterIdLst>
  <p:sldIdLst>
    <p:sldId id="709" r:id="rId5"/>
    <p:sldId id="850" r:id="rId6"/>
    <p:sldId id="860" r:id="rId7"/>
    <p:sldId id="861" r:id="rId8"/>
  </p:sldIdLst>
  <p:sldSz cx="12169775" cy="6858000"/>
  <p:notesSz cx="9874250" cy="6797675"/>
  <p:defaultTextStyle>
    <a:defPPr>
      <a:defRPr lang="ru-RU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A3B2B28-CE75-4C29-8B71-E960F4844ED1}">
          <p14:sldIdLst>
            <p14:sldId id="709"/>
            <p14:sldId id="850"/>
            <p14:sldId id="860"/>
            <p14:sldId id="8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479">
          <p15:clr>
            <a:srgbClr val="A4A3A4"/>
          </p15:clr>
        </p15:guide>
        <p15:guide id="3" orient="horz" pos="2799">
          <p15:clr>
            <a:srgbClr val="A4A3A4"/>
          </p15:clr>
        </p15:guide>
        <p15:guide id="4" orient="horz" pos="3119">
          <p15:clr>
            <a:srgbClr val="A4A3A4"/>
          </p15:clr>
        </p15:guide>
        <p15:guide id="5" orient="horz" pos="3439">
          <p15:clr>
            <a:srgbClr val="A4A3A4"/>
          </p15:clr>
        </p15:guide>
        <p15:guide id="6" orient="horz" pos="3754">
          <p15:clr>
            <a:srgbClr val="A4A3A4"/>
          </p15:clr>
        </p15:guide>
        <p15:guide id="7" orient="horz" pos="4080">
          <p15:clr>
            <a:srgbClr val="A4A3A4"/>
          </p15:clr>
        </p15:guide>
        <p15:guide id="8" orient="horz" pos="1836">
          <p15:clr>
            <a:srgbClr val="A4A3A4"/>
          </p15:clr>
        </p15:guide>
        <p15:guide id="9" pos="2880">
          <p15:clr>
            <a:srgbClr val="A4A3A4"/>
          </p15:clr>
        </p15:guide>
        <p15:guide id="10" pos="2440">
          <p15:clr>
            <a:srgbClr val="A4A3A4"/>
          </p15:clr>
        </p15:guide>
        <p15:guide id="11" pos="3324">
          <p15:clr>
            <a:srgbClr val="A4A3A4"/>
          </p15:clr>
        </p15:guide>
        <p15:guide id="12" pos="3768">
          <p15:clr>
            <a:srgbClr val="A4A3A4"/>
          </p15:clr>
        </p15:guide>
        <p15:guide id="13" pos="4212">
          <p15:clr>
            <a:srgbClr val="A4A3A4"/>
          </p15:clr>
        </p15:guide>
        <p15:guide id="14" pos="4657">
          <p15:clr>
            <a:srgbClr val="A4A3A4"/>
          </p15:clr>
        </p15:guide>
        <p15:guide id="15" pos="5100">
          <p15:clr>
            <a:srgbClr val="A4A3A4"/>
          </p15:clr>
        </p15:guide>
        <p15:guide id="16" pos="5544">
          <p15:clr>
            <a:srgbClr val="A4A3A4"/>
          </p15:clr>
        </p15:guide>
        <p15:guide id="17" orient="horz" pos="3124">
          <p15:clr>
            <a:srgbClr val="A4A3A4"/>
          </p15:clr>
        </p15:guide>
        <p15:guide id="18" orient="horz" pos="4088">
          <p15:clr>
            <a:srgbClr val="A4A3A4"/>
          </p15:clr>
        </p15:guide>
        <p15:guide id="19" pos="3759">
          <p15:clr>
            <a:srgbClr val="A4A3A4"/>
          </p15:clr>
        </p15:guide>
        <p15:guide id="20" pos="5573">
          <p15:clr>
            <a:srgbClr val="A4A3A4"/>
          </p15:clr>
        </p15:guide>
        <p15:guide id="21" pos="3834">
          <p15:clr>
            <a:srgbClr val="A4A3A4"/>
          </p15:clr>
        </p15:guide>
        <p15:guide id="22" pos="3247">
          <p15:clr>
            <a:srgbClr val="A4A3A4"/>
          </p15:clr>
        </p15:guide>
        <p15:guide id="23" pos="4424">
          <p15:clr>
            <a:srgbClr val="A4A3A4"/>
          </p15:clr>
        </p15:guide>
        <p15:guide id="24" pos="5015">
          <p15:clr>
            <a:srgbClr val="A4A3A4"/>
          </p15:clr>
        </p15:guide>
        <p15:guide id="25" pos="5606">
          <p15:clr>
            <a:srgbClr val="A4A3A4"/>
          </p15:clr>
        </p15:guide>
        <p15:guide id="26" pos="6198">
          <p15:clr>
            <a:srgbClr val="A4A3A4"/>
          </p15:clr>
        </p15:guide>
        <p15:guide id="27" pos="6788">
          <p15:clr>
            <a:srgbClr val="A4A3A4"/>
          </p15:clr>
        </p15:guide>
        <p15:guide id="28" pos="7379">
          <p15:clr>
            <a:srgbClr val="A4A3A4"/>
          </p15:clr>
        </p15:guide>
        <p15:guide id="29" pos="5003">
          <p15:clr>
            <a:srgbClr val="A4A3A4"/>
          </p15:clr>
        </p15:guide>
        <p15:guide id="30" pos="74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алинова Наталья Геннадьевна" initials="КНГ" lastIdx="25" clrIdx="0"/>
  <p:cmAuthor id="1" name="Балашова Дарья Владимировна" initials="БДВ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E678"/>
    <a:srgbClr val="37FFA0"/>
    <a:srgbClr val="336600"/>
    <a:srgbClr val="70AC3A"/>
    <a:srgbClr val="FFB7B7"/>
    <a:srgbClr val="FF5050"/>
    <a:srgbClr val="990000"/>
    <a:srgbClr val="FF434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8" autoAdjust="0"/>
    <p:restoredTop sz="87457" autoAdjust="0"/>
  </p:normalViewPr>
  <p:slideViewPr>
    <p:cSldViewPr>
      <p:cViewPr>
        <p:scale>
          <a:sx n="113" d="100"/>
          <a:sy n="113" d="100"/>
        </p:scale>
        <p:origin x="-816" y="138"/>
      </p:cViewPr>
      <p:guideLst>
        <p:guide orient="horz" pos="2160"/>
        <p:guide orient="horz" pos="2479"/>
        <p:guide orient="horz" pos="2799"/>
        <p:guide orient="horz" pos="3119"/>
        <p:guide orient="horz" pos="3439"/>
        <p:guide orient="horz" pos="3754"/>
        <p:guide orient="horz" pos="4080"/>
        <p:guide orient="horz" pos="1836"/>
        <p:guide orient="horz" pos="3124"/>
        <p:guide orient="horz" pos="4088"/>
        <p:guide pos="2880"/>
        <p:guide pos="2440"/>
        <p:guide pos="3324"/>
        <p:guide pos="3768"/>
        <p:guide pos="4212"/>
        <p:guide pos="4657"/>
        <p:guide pos="5100"/>
        <p:guide pos="5544"/>
        <p:guide pos="3759"/>
        <p:guide pos="5573"/>
        <p:guide pos="3834"/>
        <p:guide pos="3247"/>
        <p:guide pos="4424"/>
        <p:guide pos="5015"/>
        <p:guide pos="5606"/>
        <p:guide pos="6198"/>
        <p:guide pos="6788"/>
        <p:guide pos="7379"/>
        <p:guide pos="5003"/>
        <p:guide pos="74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411" y="1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6457792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411" y="6457792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  <a:ea typeface="ヒラギノ角ゴ Pro W3" charset="-128"/>
              </a:defRPr>
            </a:lvl1pPr>
          </a:lstStyle>
          <a:p>
            <a:pPr>
              <a:defRPr/>
            </a:pPr>
            <a:fld id="{F031118C-C588-44DB-84E6-C6B929D8E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7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411" y="1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3350" y="509588"/>
            <a:ext cx="4527550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569" y="3228896"/>
            <a:ext cx="7241117" cy="305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6457792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411" y="6457792"/>
            <a:ext cx="4278841" cy="3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  <a:ea typeface="ヒラギノ角ゴ Pro W3" charset="-128"/>
              </a:defRPr>
            </a:lvl1pPr>
          </a:lstStyle>
          <a:p>
            <a:pPr>
              <a:defRPr/>
            </a:pPr>
            <a:fld id="{C5E35A04-254A-40BC-84CE-3C4C987723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0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 Unicode MS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E35A04-254A-40BC-84CE-3C4C9877238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3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E35A04-254A-40BC-84CE-3C4C98772380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3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E35A04-254A-40BC-84CE-3C4C98772380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3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2733" y="2130428"/>
            <a:ext cx="10344309" cy="1470025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5466" y="3886200"/>
            <a:ext cx="8518843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818" y="393700"/>
            <a:ext cx="2495226" cy="5607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4026" y="393700"/>
            <a:ext cx="7284963" cy="5607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2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7132" y="393700"/>
            <a:ext cx="7458213" cy="67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1274025" y="1711328"/>
            <a:ext cx="9983018" cy="4289425"/>
          </a:xfrm>
        </p:spPr>
        <p:txBody>
          <a:bodyPr/>
          <a:lstStyle/>
          <a:p>
            <a:pPr lvl="0"/>
            <a:r>
              <a:rPr lang="ru-RU" noProof="0" smtClean="0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368789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7132" y="393700"/>
            <a:ext cx="7458213" cy="67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274025" y="1711328"/>
            <a:ext cx="9983018" cy="4289425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3418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2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329" y="4406903"/>
            <a:ext cx="10344309" cy="1362075"/>
          </a:xfrm>
        </p:spPr>
        <p:txBody>
          <a:bodyPr/>
          <a:lstStyle>
            <a:lvl1pPr algn="l">
              <a:defRPr sz="4000" b="1" cap="all"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1329" y="2906713"/>
            <a:ext cx="10344309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963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4026" y="1711328"/>
            <a:ext cx="4889038" cy="4289425"/>
          </a:xfrm>
        </p:spPr>
        <p:txBody>
          <a:bodyPr/>
          <a:lstStyle>
            <a:lvl1pPr>
              <a:defRPr sz="2800" baseline="0">
                <a:latin typeface="Arial" pitchFamily="34" charset="0"/>
              </a:defRPr>
            </a:lvl1pPr>
            <a:lvl2pPr>
              <a:defRPr sz="2400" baseline="0">
                <a:latin typeface="Arial" pitchFamily="34" charset="0"/>
              </a:defRPr>
            </a:lvl2pPr>
            <a:lvl3pPr>
              <a:defRPr sz="2000" baseline="0">
                <a:latin typeface="Arial" pitchFamily="34" charset="0"/>
              </a:defRPr>
            </a:lvl3pPr>
            <a:lvl4pPr>
              <a:defRPr sz="1800" baseline="0">
                <a:latin typeface="Arial" pitchFamily="34" charset="0"/>
              </a:defRPr>
            </a:lvl4pPr>
            <a:lvl5pPr>
              <a:defRPr sz="1800" baseline="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65892" y="1711328"/>
            <a:ext cx="4891150" cy="4289425"/>
          </a:xfrm>
        </p:spPr>
        <p:txBody>
          <a:bodyPr/>
          <a:lstStyle>
            <a:lvl1pPr>
              <a:defRPr sz="2800" baseline="0">
                <a:latin typeface="Arial" pitchFamily="34" charset="0"/>
              </a:defRPr>
            </a:lvl1pPr>
            <a:lvl2pPr>
              <a:defRPr sz="2400" baseline="0">
                <a:latin typeface="Arial" pitchFamily="34" charset="0"/>
              </a:defRPr>
            </a:lvl2pPr>
            <a:lvl3pPr>
              <a:defRPr sz="2000" baseline="0">
                <a:latin typeface="Arial" pitchFamily="34" charset="0"/>
              </a:defRPr>
            </a:lvl3pPr>
            <a:lvl4pPr>
              <a:defRPr sz="1800" baseline="0">
                <a:latin typeface="Arial" pitchFamily="34" charset="0"/>
              </a:defRPr>
            </a:lvl4pPr>
            <a:lvl5pPr>
              <a:defRPr sz="1800" baseline="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88" y="274638"/>
            <a:ext cx="10952799" cy="1143000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8490" y="1535113"/>
            <a:ext cx="53770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8490" y="2174875"/>
            <a:ext cx="53770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82078" y="1535113"/>
            <a:ext cx="5379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82078" y="2174875"/>
            <a:ext cx="5379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0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0" y="273050"/>
            <a:ext cx="400377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58044" y="273052"/>
            <a:ext cx="680324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490" y="1435102"/>
            <a:ext cx="400377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98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5362" y="4800600"/>
            <a:ext cx="730186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5362" y="612775"/>
            <a:ext cx="730186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5362" y="5367338"/>
            <a:ext cx="73018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568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0291" y="248444"/>
            <a:ext cx="74582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ru-RU" dirty="0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42" y="1448783"/>
            <a:ext cx="10960117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3735" y="998730"/>
            <a:ext cx="11249675" cy="0"/>
          </a:xfrm>
          <a:prstGeom prst="line">
            <a:avLst/>
          </a:prstGeom>
          <a:noFill/>
          <a:ln w="28575">
            <a:solidFill>
              <a:srgbClr val="0070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032" name="Group 13"/>
          <p:cNvGrpSpPr>
            <a:grpSpLocks/>
          </p:cNvGrpSpPr>
          <p:nvPr/>
        </p:nvGrpSpPr>
        <p:grpSpPr bwMode="auto">
          <a:xfrm>
            <a:off x="10775323" y="6473065"/>
            <a:ext cx="1394453" cy="241300"/>
            <a:chOff x="5100" y="3932"/>
            <a:chExt cx="660" cy="152"/>
          </a:xfrm>
        </p:grpSpPr>
        <p:sp>
          <p:nvSpPr>
            <p:cNvPr id="1035" name="AutoShape 2"/>
            <p:cNvSpPr>
              <a:spLocks noChangeArrowheads="1"/>
            </p:cNvSpPr>
            <p:nvPr userDrawn="1"/>
          </p:nvSpPr>
          <p:spPr bwMode="auto">
            <a:xfrm>
              <a:off x="5100" y="3932"/>
              <a:ext cx="660" cy="152"/>
            </a:xfrm>
            <a:prstGeom prst="roundRect">
              <a:avLst>
                <a:gd name="adj" fmla="val 37500"/>
              </a:avLst>
            </a:prstGeom>
            <a:solidFill>
              <a:srgbClr val="7DC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2400">
                <a:solidFill>
                  <a:schemeClr val="tx1"/>
                </a:solidFill>
                <a:ea typeface="ヒラギノ角ゴ Pro W3" charset="-128"/>
              </a:endParaRPr>
            </a:p>
          </p:txBody>
        </p:sp>
        <p:sp>
          <p:nvSpPr>
            <p:cNvPr id="1036" name="Rectangle 11"/>
            <p:cNvSpPr>
              <a:spLocks noChangeArrowheads="1"/>
            </p:cNvSpPr>
            <p:nvPr userDrawn="1"/>
          </p:nvSpPr>
          <p:spPr bwMode="auto">
            <a:xfrm>
              <a:off x="5664" y="3932"/>
              <a:ext cx="96" cy="152"/>
            </a:xfrm>
            <a:prstGeom prst="rect">
              <a:avLst/>
            </a:prstGeom>
            <a:solidFill>
              <a:srgbClr val="7DC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11265494" y="6474653"/>
            <a:ext cx="85357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fld id="{C88C2678-3237-4945-9358-D30CFE275B3D}" type="slidenum">
              <a:rPr lang="ru-RU" b="1">
                <a:ea typeface="ヒラギノ角ゴ Pro W3" charset="-128"/>
              </a:rPr>
              <a:pPr>
                <a:lnSpc>
                  <a:spcPct val="100000"/>
                </a:lnSpc>
              </a:pPr>
              <a:t>‹#›</a:t>
            </a:fld>
            <a:endParaRPr lang="ru-RU" dirty="0">
              <a:ea typeface="ヒラギノ角ゴ Pro W3" charset="-128"/>
            </a:endParaRPr>
          </a:p>
        </p:txBody>
      </p:sp>
      <p:pic>
        <p:nvPicPr>
          <p:cNvPr id="1034" name="Picture 1" descr="Sberbank_Technology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03" y="188913"/>
            <a:ext cx="460592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703C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rgbClr val="00703C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00703C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0703C"/>
          </a:solidFill>
          <a:latin typeface="+mn-lt"/>
          <a:ea typeface="MS PGothic" pitchFamily="34" charset="-128"/>
        </a:defRPr>
      </a:lvl3pPr>
      <a:lvl4pPr marL="15621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MS PGothic" pitchFamily="34" charset="-128"/>
        </a:defRPr>
      </a:lvl4pPr>
      <a:lvl5pPr marL="1981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MS PGothic" pitchFamily="34" charset="-128"/>
        </a:defRPr>
      </a:lvl5pPr>
      <a:lvl6pPr marL="2438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6pPr>
      <a:lvl7pPr marL="2895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7pPr>
      <a:lvl8pPr marL="3352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8pPr>
      <a:lvl9pPr marL="3810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" y="8620"/>
            <a:ext cx="12169775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759" y="1052736"/>
            <a:ext cx="6902267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>
                <a:solidFill>
                  <a:srgbClr val="00703C"/>
                </a:solidFill>
              </a:rPr>
              <a:t>Управления Нагрузочного Тестирования и </a:t>
            </a:r>
            <a:r>
              <a:rPr lang="ru-RU" sz="1800" b="1" dirty="0" smtClean="0">
                <a:solidFill>
                  <a:srgbClr val="00703C"/>
                </a:solidFill>
              </a:rPr>
              <a:t>Автоматизации</a:t>
            </a:r>
          </a:p>
          <a:p>
            <a:pPr algn="r"/>
            <a:r>
              <a:rPr lang="ru-RU" sz="1800" b="1" dirty="0">
                <a:solidFill>
                  <a:srgbClr val="00703C"/>
                </a:solidFill>
              </a:rPr>
              <a:t>Отдела Автоматизации </a:t>
            </a:r>
            <a:r>
              <a:rPr lang="ru-RU" sz="1800" b="1" dirty="0" smtClean="0">
                <a:solidFill>
                  <a:srgbClr val="00703C"/>
                </a:solidFill>
              </a:rPr>
              <a:t>Тестирования</a:t>
            </a:r>
          </a:p>
          <a:p>
            <a:pPr algn="r"/>
            <a:endParaRPr lang="en-US" sz="2400" b="1" dirty="0">
              <a:solidFill>
                <a:srgbClr val="00703C"/>
              </a:solidFill>
            </a:endParaRPr>
          </a:p>
          <a:p>
            <a:pPr algn="r"/>
            <a:endParaRPr lang="en-US" sz="2400" b="1" dirty="0" smtClean="0">
              <a:solidFill>
                <a:srgbClr val="00703C"/>
              </a:solidFill>
            </a:endParaRPr>
          </a:p>
          <a:p>
            <a:pPr algn="r"/>
            <a:endParaRPr lang="en-US" sz="2400" b="1" dirty="0" smtClean="0">
              <a:solidFill>
                <a:srgbClr val="00703C"/>
              </a:solidFill>
            </a:endParaRPr>
          </a:p>
          <a:p>
            <a:pPr algn="r"/>
            <a:endParaRPr lang="en-US" sz="2400" b="1" dirty="0">
              <a:solidFill>
                <a:srgbClr val="00703C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00703C"/>
                </a:solidFill>
              </a:rPr>
              <a:t>Cucumber</a:t>
            </a:r>
            <a:endParaRPr lang="ru-RU" sz="2400" b="1" dirty="0">
              <a:solidFill>
                <a:srgbClr val="00703C"/>
              </a:solidFill>
            </a:endParaRPr>
          </a:p>
        </p:txBody>
      </p:sp>
      <p:sp>
        <p:nvSpPr>
          <p:cNvPr id="7" name="Нижний колонтитул 10"/>
          <p:cNvSpPr txBox="1">
            <a:spLocks/>
          </p:cNvSpPr>
          <p:nvPr/>
        </p:nvSpPr>
        <p:spPr>
          <a:xfrm>
            <a:off x="2822578" y="6129300"/>
            <a:ext cx="9012448" cy="52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50000"/>
              </a:lnSpc>
            </a:pPr>
            <a:r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Величко А. А.</a:t>
            </a:r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250000"/>
              </a:lnSpc>
            </a:pPr>
            <a:endParaRPr 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значения 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442" y="1124745"/>
            <a:ext cx="1096011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https://kreisfahrer.gitbooks.io/selenium-webdriver/content/selenium_webdriver_behavior-driven_development/cucumber_jvm_+_selenium_webdriver.html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442" y="1124745"/>
            <a:ext cx="1096011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&lt;build&gt;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pluginManagement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&lt;plugins&gt;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&lt;plugin&gt;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&gt;maven-surefire-plugin&lt;/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&lt;version&gt;2.18.1&lt;/version&gt;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&lt;configuration&gt;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&lt;encoding&gt;UTF-8&lt;/encoding&gt;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inputEncoding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&gt;UTF-8&lt;/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inputEncoding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outputEncoding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&gt;UTF-8&lt;/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outputEncoding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testFailureIgnore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&gt;false&lt;/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testFailureIgnore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argLine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javaagent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:${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settings.localRepository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}/org/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aspectjweaver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/1.8.4/aspectjweaver-1.8.4.jar 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Dcucumber.options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="--tags @${TAGS}"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argLine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текста элемента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442" y="1124745"/>
            <a:ext cx="1096011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&lt;/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&lt;dependencies&gt;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&lt;dependency&gt;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org.aspectj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aspectjweaver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&lt;version&gt;1.8.4&lt;/version&gt;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&lt;/dependency&gt;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&lt;/dependencies&gt;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&lt;/plugin&gt;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&lt;/plugins&gt;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pluginManagement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&lt;/build&gt;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НТиА_v1">
  <a:themeElements>
    <a:clrScheme name="sber_present_gedonizm1 14">
      <a:dk1>
        <a:srgbClr val="000000"/>
      </a:dk1>
      <a:lt1>
        <a:srgbClr val="FFFFFF"/>
      </a:lt1>
      <a:dk2>
        <a:srgbClr val="292929"/>
      </a:dk2>
      <a:lt2>
        <a:srgbClr val="808080"/>
      </a:lt2>
      <a:accent1>
        <a:srgbClr val="7DC244"/>
      </a:accent1>
      <a:accent2>
        <a:srgbClr val="FF9900"/>
      </a:accent2>
      <a:accent3>
        <a:srgbClr val="FFFFFF"/>
      </a:accent3>
      <a:accent4>
        <a:srgbClr val="000000"/>
      </a:accent4>
      <a:accent5>
        <a:srgbClr val="BFDDB0"/>
      </a:accent5>
      <a:accent6>
        <a:srgbClr val="E78A00"/>
      </a:accent6>
      <a:hlink>
        <a:srgbClr val="00703C"/>
      </a:hlink>
      <a:folHlink>
        <a:srgbClr val="439639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28" charset="-128"/>
          </a:defRPr>
        </a:defPPr>
      </a:lstStyle>
    </a:lnDef>
  </a:objectDefaults>
  <a:extraClrSchemeLst>
    <a:extraClrScheme>
      <a:clrScheme name="sber_present_gedonizm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CC841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5E0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CC841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5E0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14">
        <a:dk1>
          <a:srgbClr val="000000"/>
        </a:dk1>
        <a:lt1>
          <a:srgbClr val="FFFFFF"/>
        </a:lt1>
        <a:dk2>
          <a:srgbClr val="292929"/>
        </a:dk2>
        <a:lt2>
          <a:srgbClr val="808080"/>
        </a:lt2>
        <a:accent1>
          <a:srgbClr val="7DC244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FDDB0"/>
        </a:accent5>
        <a:accent6>
          <a:srgbClr val="E78A00"/>
        </a:accent6>
        <a:hlink>
          <a:srgbClr val="00703C"/>
        </a:hlink>
        <a:folHlink>
          <a:srgbClr val="4396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17417A06E44E64CBA5BC9D2987127B1" ma:contentTypeVersion="0" ma:contentTypeDescription="Создание документа." ma:contentTypeScope="" ma:versionID="f0d042c79e69adca4b0b24146ec700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68AB3E-B5EB-4EDA-9524-A401C5A58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A2A075-43FE-4F58-84C7-2BFF743E530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6B61E8-6565-4F51-ABEB-64408869B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УНТиА_v1</Template>
  <TotalTime>26469</TotalTime>
  <Words>114</Words>
  <Application>Microsoft Office PowerPoint</Application>
  <PresentationFormat>Произвольный</PresentationFormat>
  <Paragraphs>42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УНТиА_v1</vt:lpstr>
      <vt:lpstr>Презентация PowerPoint</vt:lpstr>
      <vt:lpstr>Ввод значения в элемент</vt:lpstr>
      <vt:lpstr>Нажатие на элемент</vt:lpstr>
      <vt:lpstr>Получение текста элемента</vt:lpstr>
    </vt:vector>
  </TitlesOfParts>
  <Company>ОАО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Нерадовский Константин Леонидович</dc:creator>
  <cp:lastModifiedBy>Величко Александр Александрович</cp:lastModifiedBy>
  <cp:revision>302</cp:revision>
  <cp:lastPrinted>2014-03-11T05:41:52Z</cp:lastPrinted>
  <dcterms:created xsi:type="dcterms:W3CDTF">2015-07-14T10:50:24Z</dcterms:created>
  <dcterms:modified xsi:type="dcterms:W3CDTF">2016-05-25T09:05:15Z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0x010100C17417A06E44E64CBA5BC9D2987127B1</vt:lpwstr>
  </property>
  <property fmtid="{D5CDD505-2E9C-101B-9397-08002B2CF9AE}" pid="3" name="_dlc_DocIdItemGuid">
    <vt:lpwstr>653fde3d-bdaa-4e89-a551-fa7c23585a1a</vt:lpwstr>
  </property>
</Properties>
</file>