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D5520-8F1D-401B-9B31-44992D446790}" v="112" dt="2021-04-01T19:05:20.925"/>
    <p1510:client id="{A2D0B03E-A96E-4573-B641-D3C514378E5E}" v="448" dt="2021-04-03T15:53:52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0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7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5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5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3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6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ser\Desktop\'https:\cocl.us\Geospatial_data'" TargetMode="External"/><Relationship Id="rId2" Type="http://schemas.openxmlformats.org/officeDocument/2006/relationships/hyperlink" Target="http://xn--https-sv3b/en.wikipedia.org/w/index.php?title=List_of_postal_codes_of_Canada:_M&amp;oldid=1011037969%2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4829215-4F1C-45DF-B68B-E372C0EE7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Digital numbers and charts">
            <a:extLst>
              <a:ext uri="{FF2B5EF4-FFF2-40B4-BE49-F238E27FC236}">
                <a16:creationId xmlns:a16="http://schemas.microsoft.com/office/drawing/2014/main" id="{B42B8DDE-3E08-4760-BFE4-8F32A872B8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l="4277" r="7" b="7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264D4509-EFC8-4812-861A-783863BFC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0902" y="1823454"/>
            <a:ext cx="5531319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D23E67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4673" y="3932553"/>
            <a:ext cx="3767328" cy="15179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200" b="1" dirty="0">
                <a:ea typeface="+mj-lt"/>
                <a:cs typeface="+mj-lt"/>
              </a:rPr>
              <a:t>Finding similarity and grouping Neighborhoods in Toronto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7E49-BC05-4824-BDBF-46D4058F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find a place of your choice in a city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AFC8-67C4-49AA-8A94-DCFEA95B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Generally. people have been moving around to the world for one reason or the other.</a:t>
            </a:r>
          </a:p>
          <a:p>
            <a:r>
              <a:rPr lang="en-US" dirty="0">
                <a:ea typeface="+mn-lt"/>
                <a:cs typeface="+mn-lt"/>
              </a:rPr>
              <a:t>They need to select a place where they can buy new house. </a:t>
            </a:r>
          </a:p>
          <a:p>
            <a:r>
              <a:rPr lang="en-US" dirty="0"/>
              <a:t>To know the neighborhood</a:t>
            </a:r>
          </a:p>
          <a:p>
            <a:r>
              <a:rPr lang="en-US" dirty="0">
                <a:ea typeface="+mn-lt"/>
                <a:cs typeface="+mn-lt"/>
              </a:rPr>
              <a:t>several factors in mind</a:t>
            </a:r>
          </a:p>
          <a:p>
            <a:r>
              <a:rPr lang="en-US" dirty="0">
                <a:ea typeface="+mn-lt"/>
                <a:cs typeface="+mn-lt"/>
              </a:rPr>
              <a:t>make it easy for the people to decide which neighborhood to choose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3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B72B-5BE4-4054-84F2-892CB088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Data acquisition and Cleansing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C1AA-9589-4975-973E-306621A5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neighborhood along with their postal codes has been collected from Wikipedia page:</a:t>
            </a:r>
            <a:r>
              <a:rPr lang="en-US" u="sng" dirty="0">
                <a:ea typeface="+mn-lt"/>
                <a:cs typeface="+mn-lt"/>
                <a:hlinkClick r:id="rId2"/>
              </a:rPr>
              <a:t>‘https://en.wikipedia.org/w/index.phptitle=List_of_postal_codes_of_Canada:_M&amp;oldid=1011037969'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Longitude and Latitude of each neighborhood has been gathered from </a:t>
            </a:r>
            <a:r>
              <a:rPr lang="en-US" u="sng" dirty="0">
                <a:ea typeface="+mn-lt"/>
                <a:cs typeface="+mn-lt"/>
                <a:hlinkClick r:id="rId3"/>
              </a:rPr>
              <a:t>'https://cocl.us/Geospatial_data'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 The data about the venues is collected using the Foursquare API.</a:t>
            </a:r>
          </a:p>
          <a:p>
            <a:r>
              <a:rPr lang="en-US" dirty="0">
                <a:ea typeface="+mn-lt"/>
                <a:cs typeface="+mn-lt"/>
              </a:rPr>
              <a:t>Venues with top 10 mean were selected as features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129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66A28-39D9-4767-853E-B0BE504E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04" y="45537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Model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5931-3367-4A7D-9D6E-23FB49CF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678424"/>
            <a:ext cx="1090879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DBSCAN has been used for clustering similar Neighbours and it results in 4 groups.</a:t>
            </a: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E4DB0A2A-FF39-442C-8EA1-A78777726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74" b="9567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073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24E4-D70D-4274-A516-C3EB801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957E-E781-4E27-BEF5-7996663F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 To group neighborhoods in the city, the similarity is measured using DBSCAN based on the venue's information gathered through Foursquare API.</a:t>
            </a:r>
          </a:p>
          <a:p>
            <a:r>
              <a:rPr lang="en-US" dirty="0">
                <a:ea typeface="+mn-lt"/>
                <a:cs typeface="+mn-lt"/>
              </a:rPr>
              <a:t>Some important features such as housing cost, crime rate in the area and more needs to be added in the features. </a:t>
            </a:r>
          </a:p>
          <a:p>
            <a:r>
              <a:rPr lang="en-US" dirty="0"/>
              <a:t>A list of features can be used so that user can select features of his choice to find a neighborhood. </a:t>
            </a:r>
          </a:p>
        </p:txBody>
      </p:sp>
    </p:spTree>
    <p:extLst>
      <p:ext uri="{BB962C8B-B14F-4D97-AF65-F5344CB8AC3E}">
        <p14:creationId xmlns:p14="http://schemas.microsoft.com/office/powerpoint/2010/main" val="22745877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F1831"/>
      </a:dk2>
      <a:lt2>
        <a:srgbClr val="F0F3F2"/>
      </a:lt2>
      <a:accent1>
        <a:srgbClr val="D23E67"/>
      </a:accent1>
      <a:accent2>
        <a:srgbClr val="C02C92"/>
      </a:accent2>
      <a:accent3>
        <a:srgbClr val="C23ED2"/>
      </a:accent3>
      <a:accent4>
        <a:srgbClr val="722CC0"/>
      </a:accent4>
      <a:accent5>
        <a:srgbClr val="473ED2"/>
      </a:accent5>
      <a:accent6>
        <a:srgbClr val="2C61C0"/>
      </a:accent6>
      <a:hlink>
        <a:srgbClr val="6F55C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SketchyVTI</vt:lpstr>
      <vt:lpstr>Finding similarity and grouping Neighborhoods in Toronto city</vt:lpstr>
      <vt:lpstr>find a place of your choice in a city</vt:lpstr>
      <vt:lpstr>Data acquisition and Cleansing</vt:lpstr>
      <vt:lpstr>Model and Results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105</cp:revision>
  <dcterms:created xsi:type="dcterms:W3CDTF">2021-04-01T18:54:07Z</dcterms:created>
  <dcterms:modified xsi:type="dcterms:W3CDTF">2021-04-03T15:53:57Z</dcterms:modified>
</cp:coreProperties>
</file>