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9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7648" y="128016"/>
            <a:ext cx="8089392" cy="1477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spcAft>
                <a:spcPts val="0"/>
              </a:spcAft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ea typeface="Times New Roman" panose="02020503050405090304" pitchFamily="18" charset="0"/>
              </a:rPr>
              <a:t>МИНИСТЕРСТВО ОБРАЗОВАНИЯ ОРЕНБУРГСКОЙ ОБЛАСТИ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ea typeface="Times New Roman" panose="02020503050405090304" pitchFamily="18" charset="0"/>
              </a:rPr>
              <a:t> ГОСУДАРСТВЕННОЕ БЮДЖЕТНОЕ ОБРАЗОВАТЕЛЬНОЕ УЧРЕЖДЕНИЕ СРЕДНЕГО ПРОФЕССИОНАЛЬНОГО ОБРАЗОВАНИЯ «ОРЕНБУРГСКИЙ КОЛЛЕДЖ ЭКОНОМИКИ И ИНФОРМАТИКИ»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503050405090304" pitchFamily="18" charset="0"/>
                <a:ea typeface="Times New Roman" panose="02020503050405090304" pitchFamily="18" charset="0"/>
              </a:rPr>
              <a:t>(ГАПОУ СПО ОКЭИ)</a:t>
            </a:r>
            <a:endParaRPr lang="ru-RU" sz="1600" b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941832" y="2605034"/>
            <a:ext cx="10782300" cy="1352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Разработка автоматизированной веб- страницы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  <a:p>
            <a:pPr algn="ctr"/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 ООО «Оренбургский радиатор»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6" name="Изображение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287655"/>
            <a:ext cx="1592580" cy="1008380"/>
          </a:xfrm>
          <a:prstGeom prst="rect">
            <a:avLst/>
          </a:prstGeom>
        </p:spPr>
      </p:pic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29235" y="5880735"/>
            <a:ext cx="4284345" cy="796290"/>
          </a:xfrm>
        </p:spPr>
        <p:txBody>
          <a:bodyPr>
            <a:normAutofit/>
          </a:bodyPr>
          <a:p>
            <a:pPr algn="l" fontAlgn="auto">
              <a:spcBef>
                <a:spcPts val="700"/>
              </a:spcBef>
            </a:pPr>
            <a:r>
              <a:rPr lang="ru-RU" sz="2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Разработал: Мифтахов И.Ш.</a:t>
            </a:r>
            <a:endParaRPr lang="ru-RU" sz="2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ru-RU" sz="2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Руководитель: Бикимов А. Ж.</a:t>
            </a:r>
            <a:endParaRPr lang="ru-RU" sz="2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974598" y="837184"/>
            <a:ext cx="5550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Актуальность</a:t>
            </a:r>
            <a:endParaRPr lang="ru-RU" sz="40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74725" y="1822450"/>
            <a:ext cx="946340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Любая автоматизированная система служит для упрощения задач и убодной сортировки данных, чтобы пользователи могли пользоваться ей с комфортом. Автоматизируя рутинные задачи, такая система экономит огромное количество сил и времени. Автоматизированная веб-страница для ООО «Оренбургский радиатор» выполняет много важных задач, повышает эффективность работы и облегчает взаимодействие пользователя на сайте. Благодаря использованию этой системы, администраторы смогут быстро получать и обновлять данные о товарах на сайте, собирать статистику и выявлять товары с повышенным спросом. Это повышает качество обслуживания и пользовательскую оценку. Таким образом, создание автоматизированной веб-страницы является правильным и логичным шагом в информационной сфере, где огромную роль играет оптимизация всевозможных процессов и использование актуальных технологий.</a:t>
            </a:r>
            <a:endParaRPr lang="ru-RU" sz="2000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266063" y="877189"/>
            <a:ext cx="5550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Введение</a:t>
            </a:r>
            <a:endParaRPr lang="ru-RU" sz="40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66190" y="1862455"/>
            <a:ext cx="96145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Предмет разработки - программно-техническое средство для оптимизации процессов обновления и добавления данных.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Объект разработки - процесс учета и контроля наличия книг в библиотеке, выдачи и возврата книг пользователями.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Цели разработки: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оптимизация процессов</a:t>
            </a:r>
            <a:r>
              <a:rPr 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учет наличия книг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endParaRPr lang="en-US" alt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улучшение качества обслуживания.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Tx/>
            </a:pP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Задачи разработки: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разработка интерфейса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контроль выдачи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учет и формирование отчетности, безопасность данных.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266063" y="877189"/>
            <a:ext cx="5550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Методы</a:t>
            </a:r>
            <a:endParaRPr lang="ru-RU" sz="40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66190" y="1862455"/>
            <a:ext cx="96145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анализ существующих веб-ресурсов по продаже радиаторов и теплооборудования</a:t>
            </a:r>
            <a:r>
              <a:rPr 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;</a:t>
            </a:r>
            <a:endParaRPr lang="en-US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изучение документации подобных организаций</a:t>
            </a:r>
            <a:r>
              <a:rPr lang="en-US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;</a:t>
            </a:r>
            <a:endParaRPr lang="ru-RU" altLang="en-US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написание отчётной документации по разработке своей АИС</a:t>
            </a:r>
            <a:r>
              <a:rPr lang="en-US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;</a:t>
            </a:r>
            <a:endParaRPr lang="en-US" altLang="en-US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определение требований к системе;</a:t>
            </a:r>
            <a:endParaRPr lang="ru-RU" altLang="en-US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выбор подходящих технологий и инструментов разработки;</a:t>
            </a:r>
            <a:endParaRPr lang="ru-RU" altLang="en-US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проектирование прототипа для ИС в </a:t>
            </a:r>
            <a:r>
              <a:rPr lang="en-US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Figma;</a:t>
            </a:r>
            <a:endParaRPr lang="ru-RU" altLang="en-US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использование 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HTML</a:t>
            </a:r>
            <a:r>
              <a:rPr lang="ru-RU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CSS</a:t>
            </a:r>
            <a:r>
              <a:rPr lang="ru-RU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(</a:t>
            </a:r>
            <a:r>
              <a:rPr lang="en-US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SASS</a:t>
            </a:r>
            <a:r>
              <a:rPr lang="ru-RU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)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ru-RU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 JavaScript</a:t>
            </a:r>
            <a:r>
              <a:rPr lang="ru-RU" alt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 для разработки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121410" y="387985"/>
            <a:ext cx="8424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Диаграмма вариантов использования «Администратор» и «Клиент»</a:t>
            </a:r>
            <a:endParaRPr lang="en-US" altLang="ru-RU" sz="28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pic>
        <p:nvPicPr>
          <p:cNvPr id="48" name="Рисунок 48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21410" y="1513205"/>
            <a:ext cx="946213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121410" y="489585"/>
            <a:ext cx="8424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Контекстная диаграмма модели «Черный ящик»</a:t>
            </a:r>
            <a:endParaRPr lang="ru-RU" altLang="en-US" sz="28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pic>
        <p:nvPicPr>
          <p:cNvPr id="49" name="Рисунок 49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49045" y="1576705"/>
            <a:ext cx="9401175" cy="4605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121410" y="387985"/>
            <a:ext cx="8424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Диаграмма декомпозиции «Продажа»</a:t>
            </a:r>
            <a:endParaRPr lang="ru-RU" altLang="en-US" sz="28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pic>
        <p:nvPicPr>
          <p:cNvPr id="50" name="Рисунок 50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69365" y="1474470"/>
            <a:ext cx="9205595" cy="4442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4591050" y="499745"/>
            <a:ext cx="3009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2800" dirty="0">
                <a:solidFill>
                  <a:srgbClr val="F6F3D2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Заключение </a:t>
            </a:r>
            <a:endParaRPr lang="ru-RU" altLang="en-US" sz="2800" dirty="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19810" y="1588770"/>
            <a:ext cx="1015111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В ходе работы с учетом всех рекомендаций к разработке веб-сайтов и информационных систем была разработана веб-страница ООО «Оренбургский радиатор».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Данный веб-продукт удачно сочетает в себе удобный интерфейс, функциональность и простоту использования: доступные и понятные диалоговые окна, структурированный каталог, разбитые по категориям товары, с иллюстрациями и ценой.  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При создании веб-страницы также были учитаны требования к безопасности данных. Была установлена система контроля доступа и защиты от взлома.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2645</Words>
  <Application>WPS Presentation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Helvetica Neue</vt:lpstr>
      <vt:lpstr>Times New Roman</vt:lpstr>
      <vt:lpstr>Impact</vt:lpstr>
      <vt:lpstr>Bahnschrift</vt:lpstr>
      <vt:lpstr>苹方-简</vt:lpstr>
      <vt:lpstr>Wingdings</vt:lpstr>
      <vt:lpstr>微软雅黑</vt:lpstr>
      <vt:lpstr>汉仪旗黑</vt:lpstr>
      <vt:lpstr>Arial Unicode MS</vt:lpstr>
      <vt:lpstr>Calibri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student</cp:lastModifiedBy>
  <cp:revision>12</cp:revision>
  <dcterms:created xsi:type="dcterms:W3CDTF">2023-05-26T07:40:17Z</dcterms:created>
  <dcterms:modified xsi:type="dcterms:W3CDTF">2023-05-26T07:40:17Z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  <property fmtid="{D5CDD505-2E9C-101B-9397-08002B2CF9AE}" pid="3" name="ICV">
    <vt:lpwstr>A7A2F9513BC943ECBB069A9F7B3E076F</vt:lpwstr>
  </property>
</Properties>
</file>