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56" r:id="rId3"/>
    <p:sldId id="259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49" autoAdjust="0"/>
  </p:normalViewPr>
  <p:slideViewPr>
    <p:cSldViewPr snapToGrid="0">
      <p:cViewPr varScale="1">
        <p:scale>
          <a:sx n="122" d="100"/>
          <a:sy n="122" d="100"/>
        </p:scale>
        <p:origin x="4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4421C-1B0F-4B50-84FF-F0445BE29B36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21660-33CF-4E69-99B5-1EA4221C41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52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527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方案</a:t>
            </a:r>
            <a:r>
              <a:rPr lang="en-US" altLang="zh-CN" dirty="0"/>
              <a:t>2</a:t>
            </a:r>
            <a:r>
              <a:rPr lang="zh-CN" altLang="en-US" dirty="0"/>
              <a:t>的工作量难以确定，比较复杂。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94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就是说对于特殊的任务，没有前人去做的话得有一个人从</a:t>
            </a:r>
            <a:r>
              <a:rPr lang="en-US" altLang="zh-CN" dirty="0"/>
              <a:t>0</a:t>
            </a:r>
            <a:r>
              <a:rPr lang="zh-CN" altLang="en-US" dirty="0"/>
              <a:t>开始在系统中添加相应的组件。后续有相同场景下的输入输出，才能说是调用系统进行评估。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这就要求实现一个宽松的类，新任务开拓人员需要自定义验证流程与</a:t>
            </a:r>
            <a:r>
              <a:rPr lang="en-US" altLang="zh-CN" dirty="0" err="1"/>
              <a:t>dataloader</a:t>
            </a:r>
            <a:r>
              <a:rPr lang="zh-CN" altLang="en-US" dirty="0"/>
              <a:t>给系统装载使用。系统可自带完善的检验函数共调用。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F21660-33CF-4E69-99B5-1EA4221C41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16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C2B06-69B7-B8D3-7B21-7D2BE97A5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A662FF-FE0D-4DF2-F9EE-D4A0DB99F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88EFB-7002-F2B0-93E0-EDBEE2A6D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74CD9-8653-CF41-EAC4-F8395780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67537-E6ED-3422-DAD7-F35A8037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7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5B2C3-7675-B94A-B769-93467E624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61F1B0-F3C6-6C2D-F8DA-A590A8AB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2E9AB-6E6A-092D-F755-C2424643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E53CF7-B424-7998-C935-97F17F1F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02F1C5-F758-92B6-711F-D6D33DE6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758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5F44-EB76-8218-039B-C5F2A1833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22DDB9-C9FC-B0D8-71B2-6EC740381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47C5C-1934-3567-2211-6F84A4FC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88AB63-674D-AF45-3A9A-CF6BC0CF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2A7D-F47E-0830-FF8B-065FF577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8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984A2-43A6-3C9F-FFA1-A82F17D7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220A6-E9AA-6BDB-1404-F2D9AB58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8BC66-75F6-9A6F-112B-DC2CB872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2A7A19-1C0A-9F2F-507D-5FE994FF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B8BA9-061A-D788-8650-86A230F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27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52CA2-79D5-6A8E-3EED-2581A5A45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FE47EF-5DBC-4E33-2EFA-956FB17E1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2A073-6C08-1237-87EC-C9C101D1D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77829-13BD-D811-51FE-D7F44ABD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E00F08-038A-3332-3866-BB3D7F88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9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469C2-4A20-BC71-6C46-142760F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9CDA9-70E5-6E3F-D4F9-3FA5DA467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FD984A-83F6-3E44-D297-248E70AEC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C5FBB-07AE-4752-6121-F1C28DAB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CBBEC-7A14-DC99-86D2-05D327E4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012FD7-3FE3-9D60-C6A9-D6A869D4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11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3259C-0BEA-3523-F387-9CCFBA5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56BAD-4CAF-E84E-F84F-EFA93E5E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C536AA-5C1F-5B8D-C8A5-09E6C9F7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06FED3-7D03-FF46-88A5-0E261F9D8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06EB13-32B5-AE54-7390-7E9147A8B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D73EA6-D14F-2340-B86E-E4328275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F066B5-809D-D84C-C296-1717DD56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449F82-2647-8D77-7C36-CA29FB49D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35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2CB8D-97C6-6BAB-1CBE-34CAC1BD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6A9289-629E-B193-7784-3E8083F9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B91AC0-5589-B53E-BEC1-CB38FB90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14631D-0B58-D09D-B650-A0366534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48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6559E5-3C97-BD3D-0B5B-8FCA26FB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6F2F5-251D-AD91-61FE-6CBCAD01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474AA-DDB0-D8B5-840B-E313E5A7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65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A7067A-7AA4-C523-4441-8D02B4D4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3E1A-6DA5-E9F8-A11A-A8AF12969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D92B3C-698C-0DD8-2B5E-3A6410067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975441-3AA1-1608-C2C9-D5C66686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2008FC-92FB-09B8-0637-A26514D5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04DD8-78E5-EB97-3D87-109CC644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30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8D427-05FE-7331-B3DD-3F5898DEA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ED737E-BB70-FD0E-3BB0-E1FFED523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3B62A9-92B8-4EE2-D5A9-899A2F99B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4A4868-CDD1-4750-D609-36FB1DCB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A7777-A496-D15A-0140-474210B0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25F98B-9847-03CF-7699-ECFE05C1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394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D64F11-74F8-F544-1F95-A24A345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8B27F9-F80E-CB19-5230-985DA58DA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360506-6D92-1A6E-5153-1DB089E9F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666E-7E1E-4769-A296-D6D54469AE25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DE168-7235-0BE4-B0FA-49B82CBF3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9B9B9-DD3D-7E9D-0667-0C4AB164A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D235-0731-464C-84DE-5CDC8A3C58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3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760473-F7D7-9746-8CEB-380BD025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91" y="2103438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功率预测模型校验系统工作日志</a:t>
            </a:r>
          </a:p>
        </p:txBody>
      </p:sp>
    </p:spTree>
    <p:extLst>
      <p:ext uri="{BB962C8B-B14F-4D97-AF65-F5344CB8AC3E}">
        <p14:creationId xmlns:p14="http://schemas.microsoft.com/office/powerpoint/2010/main" val="65107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11678BC-8688-54E0-FF77-628E2C0196C3}"/>
              </a:ext>
            </a:extLst>
          </p:cNvPr>
          <p:cNvSpPr txBox="1"/>
          <p:nvPr/>
        </p:nvSpPr>
        <p:spPr>
          <a:xfrm>
            <a:off x="448573" y="775349"/>
            <a:ext cx="4053090" cy="3110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wind_power_forecast_system/ </a:t>
            </a:r>
          </a:p>
          <a:p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data/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raw/                  # 原始数据集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processed/            # 预处理后的数据集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user_data/            # 用户数据存储区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temp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# 系统临时数据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config/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task_configs/         # 不同任务类型的配置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metric_configs/       # 评估指标配置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system_config.yaml    # 系统全局配置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models/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user_models/          # 用户上传的模型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sample_models/        # 示例模型实现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B1747C-4269-5D2E-5E45-FC8B5CFD9A9F}"/>
              </a:ext>
            </a:extLst>
          </p:cNvPr>
          <p:cNvSpPr txBox="1"/>
          <p:nvPr/>
        </p:nvSpPr>
        <p:spPr>
          <a:xfrm>
            <a:off x="377818" y="204120"/>
            <a:ext cx="295465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预测模型校验系统路径结构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5B9773-0BEA-A6B5-10CF-3E01A58E9EDA}"/>
              </a:ext>
            </a:extLst>
          </p:cNvPr>
          <p:cNvSpPr txBox="1"/>
          <p:nvPr/>
        </p:nvSpPr>
        <p:spPr>
          <a:xfrm>
            <a:off x="5812248" y="573580"/>
            <a:ext cx="6379752" cy="3541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src/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data_manager/         # 数据管理模块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model_evaluator/      # 模型评估模块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task_manager/         # 任务管理模块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user_interface/       # 用户交互模块，用于注册，验证权限，分配空间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untils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# 开发实用工具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scripts/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run_evaluation.py     # 运行评估的脚本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├── prepare_data.py       # 数据准备脚本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user_template.py      # 用户交互脚本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results/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user_evaluations/     # 用户评估结果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 space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│   └──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# 用户数据下载处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├── 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misc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                      # 杂项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└── main.py                   # 系统入口点</a:t>
            </a:r>
          </a:p>
        </p:txBody>
      </p:sp>
    </p:spTree>
    <p:extLst>
      <p:ext uri="{BB962C8B-B14F-4D97-AF65-F5344CB8AC3E}">
        <p14:creationId xmlns:p14="http://schemas.microsoft.com/office/powerpoint/2010/main" val="370655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EA8D8DFF-D56F-1431-5AE7-DAD6BD7B0A09}"/>
              </a:ext>
            </a:extLst>
          </p:cNvPr>
          <p:cNvSpPr/>
          <p:nvPr/>
        </p:nvSpPr>
        <p:spPr>
          <a:xfrm>
            <a:off x="3245327" y="1468827"/>
            <a:ext cx="1364565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初始数据</a:t>
            </a:r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205CF30A-4F13-733D-5113-BE380740FCF3}"/>
              </a:ext>
            </a:extLst>
          </p:cNvPr>
          <p:cNvSpPr/>
          <p:nvPr/>
        </p:nvSpPr>
        <p:spPr>
          <a:xfrm>
            <a:off x="583811" y="2300108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训练集</a:t>
            </a:r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2D09EC9D-98B0-A68D-02D1-F07F406F2E1F}"/>
              </a:ext>
            </a:extLst>
          </p:cNvPr>
          <p:cNvSpPr/>
          <p:nvPr/>
        </p:nvSpPr>
        <p:spPr>
          <a:xfrm>
            <a:off x="3444431" y="2298121"/>
            <a:ext cx="966357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测试集</a:t>
            </a: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9E08061-51B0-F62C-4BE7-81B643B111B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2204992" y="577491"/>
            <a:ext cx="558329" cy="2886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E89D905-89B0-B054-B13B-BE8229C3EE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927607" y="1741781"/>
            <a:ext cx="0" cy="55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73DC36C-B305-CAE2-3A2C-18C978762CC8}"/>
              </a:ext>
            </a:extLst>
          </p:cNvPr>
          <p:cNvCxnSpPr>
            <a:cxnSpLocks/>
          </p:cNvCxnSpPr>
          <p:nvPr/>
        </p:nvCxnSpPr>
        <p:spPr>
          <a:xfrm>
            <a:off x="2757268" y="253221"/>
            <a:ext cx="0" cy="63726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A0D4463-ED33-191F-83AA-223412E31B34}"/>
              </a:ext>
            </a:extLst>
          </p:cNvPr>
          <p:cNvSpPr/>
          <p:nvPr/>
        </p:nvSpPr>
        <p:spPr>
          <a:xfrm>
            <a:off x="384495" y="3456317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模型训练</a:t>
            </a:r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6A9CA697-99E0-C414-577D-15A113493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0755" y="930843"/>
            <a:ext cx="372043" cy="372043"/>
          </a:xfrm>
          <a:prstGeom prst="rect">
            <a:avLst/>
          </a:prstGeom>
        </p:spPr>
      </p:pic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CDF26349-54F9-6C93-B002-79D9993C1011}"/>
              </a:ext>
            </a:extLst>
          </p:cNvPr>
          <p:cNvSpPr/>
          <p:nvPr/>
        </p:nvSpPr>
        <p:spPr>
          <a:xfrm>
            <a:off x="330014" y="5111932"/>
            <a:ext cx="147352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测试代码（可选）</a:t>
            </a:r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E25EAA0D-4A9D-3310-2185-2EB2EDEEA722}"/>
              </a:ext>
            </a:extLst>
          </p:cNvPr>
          <p:cNvSpPr/>
          <p:nvPr/>
        </p:nvSpPr>
        <p:spPr>
          <a:xfrm>
            <a:off x="353031" y="4339413"/>
            <a:ext cx="1364565" cy="30777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最终模型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88224DE8-A38F-3D95-10FD-F567E16C9742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1040706" y="2573062"/>
            <a:ext cx="0" cy="883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7A74FA3C-B382-E1BD-DD3B-6DA1515782FB}"/>
              </a:ext>
            </a:extLst>
          </p:cNvPr>
          <p:cNvSpPr txBox="1"/>
          <p:nvPr/>
        </p:nvSpPr>
        <p:spPr>
          <a:xfrm>
            <a:off x="525264" y="628131"/>
            <a:ext cx="1134553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研究生小王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3E3E5AB-6706-239D-5EE4-8FBB8F10253E}"/>
              </a:ext>
            </a:extLst>
          </p:cNvPr>
          <p:cNvCxnSpPr>
            <a:cxnSpLocks/>
            <a:stCxn id="7" idx="2"/>
            <a:endCxn id="40" idx="0"/>
          </p:cNvCxnSpPr>
          <p:nvPr/>
        </p:nvCxnSpPr>
        <p:spPr>
          <a:xfrm flipH="1">
            <a:off x="3926459" y="2571073"/>
            <a:ext cx="1148" cy="169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B6A4F8DE-8EE3-8222-7DA4-0F997406E32E}"/>
              </a:ext>
            </a:extLst>
          </p:cNvPr>
          <p:cNvSpPr/>
          <p:nvPr/>
        </p:nvSpPr>
        <p:spPr>
          <a:xfrm>
            <a:off x="3270252" y="4266032"/>
            <a:ext cx="1312421" cy="45454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算法评估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75876E9-6157-90BF-596B-0300FF5FD506}"/>
              </a:ext>
            </a:extLst>
          </p:cNvPr>
          <p:cNvCxnSpPr>
            <a:cxnSpLocks/>
            <a:stCxn id="19" idx="3"/>
            <a:endCxn id="40" idx="2"/>
          </p:cNvCxnSpPr>
          <p:nvPr/>
        </p:nvCxnSpPr>
        <p:spPr>
          <a:xfrm>
            <a:off x="1717598" y="4493301"/>
            <a:ext cx="155265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7674A41F-BEDE-10E2-318E-3E4B0786BEE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03539" y="4493302"/>
            <a:ext cx="1403083" cy="7725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507D8FC2-AEEF-6880-97CF-6019C47C16DC}"/>
              </a:ext>
            </a:extLst>
          </p:cNvPr>
          <p:cNvSpPr/>
          <p:nvPr/>
        </p:nvSpPr>
        <p:spPr>
          <a:xfrm>
            <a:off x="3469407" y="5950569"/>
            <a:ext cx="913790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结果报告</a:t>
            </a:r>
          </a:p>
        </p:txBody>
      </p:sp>
      <p:sp>
        <p:nvSpPr>
          <p:cNvPr id="51" name="流程图: 磁盘 50">
            <a:extLst>
              <a:ext uri="{FF2B5EF4-FFF2-40B4-BE49-F238E27FC236}">
                <a16:creationId xmlns:a16="http://schemas.microsoft.com/office/drawing/2014/main" id="{85B5522B-5C59-40D4-9DD5-0B684FB12085}"/>
              </a:ext>
            </a:extLst>
          </p:cNvPr>
          <p:cNvSpPr/>
          <p:nvPr/>
        </p:nvSpPr>
        <p:spPr>
          <a:xfrm>
            <a:off x="5235109" y="1422277"/>
            <a:ext cx="1090245" cy="366050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指标库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5039760-6FCC-4B55-F8D8-6A5565755A00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1252798" y="1116865"/>
            <a:ext cx="4527431" cy="305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5C9F26BF-1DA6-176A-A546-B26A839E1137}"/>
              </a:ext>
            </a:extLst>
          </p:cNvPr>
          <p:cNvSpPr txBox="1"/>
          <p:nvPr/>
        </p:nvSpPr>
        <p:spPr>
          <a:xfrm>
            <a:off x="1588236" y="828636"/>
            <a:ext cx="212483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自定义指标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（可选）</a:t>
            </a:r>
          </a:p>
        </p:txBody>
      </p: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FC528976-CA88-F3C4-3931-4D8B3C5E148F}"/>
              </a:ext>
            </a:extLst>
          </p:cNvPr>
          <p:cNvCxnSpPr>
            <a:cxnSpLocks/>
            <a:stCxn id="51" idx="3"/>
            <a:endCxn id="40" idx="6"/>
          </p:cNvCxnSpPr>
          <p:nvPr/>
        </p:nvCxnSpPr>
        <p:spPr>
          <a:xfrm rot="5400000">
            <a:off x="3828963" y="2542037"/>
            <a:ext cx="2704976" cy="1197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0A54D34-0B20-9FFA-2F31-998D9EBE5D56}"/>
              </a:ext>
            </a:extLst>
          </p:cNvPr>
          <p:cNvCxnSpPr>
            <a:cxnSpLocks/>
            <a:stCxn id="40" idx="4"/>
            <a:endCxn id="25" idx="0"/>
          </p:cNvCxnSpPr>
          <p:nvPr/>
        </p:nvCxnSpPr>
        <p:spPr>
          <a:xfrm flipH="1">
            <a:off x="3926301" y="4720573"/>
            <a:ext cx="158" cy="49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3EDD90-A4AA-B50E-E72A-547FDE96479E}"/>
              </a:ext>
            </a:extLst>
          </p:cNvPr>
          <p:cNvSpPr txBox="1"/>
          <p:nvPr/>
        </p:nvSpPr>
        <p:spPr>
          <a:xfrm>
            <a:off x="6334137" y="3910859"/>
            <a:ext cx="4767090" cy="2847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说明：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：依据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确定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默认测试代码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只需要上传最终模型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：自定义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任务类型</a:t>
            </a:r>
            <a:r>
              <a:rPr lang="en-US" altLang="zh-CN" sz="1401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上传测试代码</a:t>
            </a:r>
            <a:endParaRPr lang="en-US" altLang="zh-CN" sz="14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需要上传最终模型和测试代码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-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测试代码需要衔接“测试集→格式化结果”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模式以供调试代码对接数据（类似比赛）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201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两种方案都可以支持自定义函数添加指标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3FE93D-2F9E-5E77-DAD1-D42C2D211E07}"/>
              </a:ext>
            </a:extLst>
          </p:cNvPr>
          <p:cNvSpPr txBox="1"/>
          <p:nvPr/>
        </p:nvSpPr>
        <p:spPr>
          <a:xfrm>
            <a:off x="4691879" y="143339"/>
            <a:ext cx="249299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传统功率预测校验流程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625013B-AE4B-6DA9-522E-778CB614ECCB}"/>
              </a:ext>
            </a:extLst>
          </p:cNvPr>
          <p:cNvCxnSpPr>
            <a:cxnSpLocks/>
            <a:stCxn id="15" idx="4"/>
            <a:endCxn id="19" idx="0"/>
          </p:cNvCxnSpPr>
          <p:nvPr/>
        </p:nvCxnSpPr>
        <p:spPr>
          <a:xfrm flipH="1">
            <a:off x="1035316" y="3910857"/>
            <a:ext cx="5390" cy="42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38A8A49A-23EA-DBAE-A193-0711367834A7}"/>
              </a:ext>
            </a:extLst>
          </p:cNvPr>
          <p:cNvSpPr/>
          <p:nvPr/>
        </p:nvSpPr>
        <p:spPr>
          <a:xfrm>
            <a:off x="3382445" y="5220125"/>
            <a:ext cx="1087714" cy="27295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格式化结果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27A6AFF-7872-E5F3-6716-FE9AB0DECCDD}"/>
              </a:ext>
            </a:extLst>
          </p:cNvPr>
          <p:cNvCxnSpPr>
            <a:cxnSpLocks/>
            <a:stCxn id="25" idx="2"/>
            <a:endCxn id="50" idx="0"/>
          </p:cNvCxnSpPr>
          <p:nvPr/>
        </p:nvCxnSpPr>
        <p:spPr>
          <a:xfrm>
            <a:off x="3926301" y="5493077"/>
            <a:ext cx="2" cy="45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93CF43EB-5699-E030-A119-395A553AF678}"/>
              </a:ext>
            </a:extLst>
          </p:cNvPr>
          <p:cNvSpPr txBox="1"/>
          <p:nvPr/>
        </p:nvSpPr>
        <p:spPr>
          <a:xfrm>
            <a:off x="7284699" y="143340"/>
            <a:ext cx="4767090" cy="397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需求：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数据管理：借鉴比赛平台（数据清洗代码）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硕士上手：面向项目的基础技术路线 调用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打榜：同一任务下的精度对比，分测试集多维度评估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基准调用：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误差溯源分析：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-----</a:t>
            </a: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任务对应数据集（分级）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权限设置：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可视化、任务的扩展性：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42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2A3F-F81D-9906-478D-A595BF44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15282CE-A6A3-EEF5-0767-D90BA1A92C77}"/>
              </a:ext>
            </a:extLst>
          </p:cNvPr>
          <p:cNvSpPr txBox="1"/>
          <p:nvPr/>
        </p:nvSpPr>
        <p:spPr>
          <a:xfrm>
            <a:off x="459459" y="454221"/>
            <a:ext cx="10590715" cy="515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现存的问题讨论：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目前的架构是建立起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课题组预测管理平台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，因为大家研究的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子方向差异比较大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。无法做到大部分任务都具有可比性。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（建议从重点关注的任务出发，严格规定输入输出的任务，基于现有路线先完成若干任务流程的开发。优化系统架构设计，实现快速新建任务、新增评估指标）</a:t>
            </a:r>
            <a:endParaRPr lang="en-US" altLang="zh-CN" sz="180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思路：系统具有极大开放性，方便快速新增任务，构建标准数据集。从这个角度来看，该系统更像是一个辅助管理工具，而非严格的检验系统。旨在以最低学习成本管理现有深度学习模型方法，生成各个方向目前的研究精度报告，方便规划研究计划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对于传统任务（比如项目）：在大家有共识的场景下，系统可以做的成熟一些。对于输入输出特殊，流程有较大变化的任务，只保留数据和科研管理功能，系统不做规范或后续由研究生扩展。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对于入门教学：在入门</a:t>
            </a:r>
            <a:r>
              <a:rPr lang="en-US" altLang="zh-CN" sz="18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pytorch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的基础上，通过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方便学习各类任务的输入输出类型、快速训练测试流程、基础模型的代码。</a:t>
            </a: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endParaRPr lang="en-US" altLang="zh-CN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对于科研管理：比如小王同学的方向一开始就在平台里归档研究，借助结果报告方便导师和自己优化研究方法，总结用了什么数据在什么指标下得到什么结果。（该功能需要设计灵活的</a:t>
            </a:r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，方便不同人能够</a:t>
            </a:r>
            <a:r>
              <a:rPr lang="zh-CN" altLang="en-US" sz="180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简单方便</a:t>
            </a:r>
            <a:r>
              <a:rPr lang="zh-CN" altLang="en-US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的把自己的研究与平台相结合。）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280A15-DCDF-38E9-07E7-846EBE3F29C2}"/>
              </a:ext>
            </a:extLst>
          </p:cNvPr>
          <p:cNvSpPr txBox="1"/>
          <p:nvPr/>
        </p:nvSpPr>
        <p:spPr>
          <a:xfrm>
            <a:off x="638734" y="5703196"/>
            <a:ext cx="9000043" cy="626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重点是什么？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160"/>
              </a:lnSpc>
            </a:pP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横向对比（传统项目的快速对比实现）规整任务及其数据集、纵向管理（每个任务）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5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450299-55CE-C938-C340-4BA07616104D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任务设计理念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FAFB39-7B74-8CFF-39B8-994D015F3AD6}"/>
              </a:ext>
            </a:extLst>
          </p:cNvPr>
          <p:cNvSpPr txBox="1"/>
          <p:nvPr/>
        </p:nvSpPr>
        <p:spPr>
          <a:xfrm>
            <a:off x="331809" y="885212"/>
            <a:ext cx="4767090" cy="73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打榜超短期任务：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data_send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代码中调用类实现。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超参数：用户名称（用于缓存数据标记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），任务类型（）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509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2BAE-7BCA-B5E6-505C-62E5893E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B6DC4C-B07F-9CF5-D439-7710488432FF}"/>
              </a:ext>
            </a:extLst>
          </p:cNvPr>
          <p:cNvSpPr txBox="1"/>
          <p:nvPr/>
        </p:nvSpPr>
        <p:spPr>
          <a:xfrm>
            <a:off x="551200" y="195097"/>
            <a:ext cx="15696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 dirty="0">
                <a:latin typeface="黑体" panose="02010609060101010101" pitchFamily="49" charset="-122"/>
                <a:ea typeface="黑体" panose="02010609060101010101" pitchFamily="49" charset="-122"/>
              </a:rPr>
              <a:t>文件传输设计</a:t>
            </a:r>
            <a:endParaRPr lang="en-US" altLang="zh-CN" sz="180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13AD2-5B78-DE80-6FA4-B6ACDD56D89E}"/>
              </a:ext>
            </a:extLst>
          </p:cNvPr>
          <p:cNvSpPr txBox="1"/>
          <p:nvPr/>
        </p:nvSpPr>
        <p:spPr>
          <a:xfrm>
            <a:off x="331809" y="885212"/>
            <a:ext cx="4767090" cy="138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SFTP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应用，通过权限设置管理不同用户能够访问的文件。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普通用户：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Forecaster\data\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user_data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下的数据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目前普通任务的训练集数据在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Forecaster\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interactive_space</a:t>
            </a:r>
            <a:r>
              <a:rPr lang="en-US" altLang="zh-CN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\</a:t>
            </a:r>
            <a:r>
              <a:rPr lang="en-US" altLang="zh-CN" sz="140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download_data</a:t>
            </a:r>
            <a:r>
              <a:rPr lang="zh-CN" altLang="en-US" sz="14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路径下寻找下载</a:t>
            </a:r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4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480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1633</TotalTime>
  <Words>939</Words>
  <Application>Microsoft Office PowerPoint</Application>
  <PresentationFormat>宽屏</PresentationFormat>
  <Paragraphs>97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宋体</vt:lpstr>
      <vt:lpstr>Arial</vt:lpstr>
      <vt:lpstr>Times New Roman</vt:lpstr>
      <vt:lpstr>Office 主题​​</vt:lpstr>
      <vt:lpstr>功率预测模型校验系统工作日志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紫雲 张</dc:creator>
  <cp:lastModifiedBy>紫雲 张</cp:lastModifiedBy>
  <cp:revision>18</cp:revision>
  <dcterms:created xsi:type="dcterms:W3CDTF">2025-04-16T05:54:40Z</dcterms:created>
  <dcterms:modified xsi:type="dcterms:W3CDTF">2025-04-24T15:11:25Z</dcterms:modified>
</cp:coreProperties>
</file>