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22" d="100"/>
          <a:sy n="122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3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49"/>
            <a:ext cx="4053090" cy="311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user_data/            # 用户数据存储区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# 系统临时数据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18" y="204120"/>
            <a:ext cx="2954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B9773-0BEA-A6B5-10CF-3E01A58E9EDA}"/>
              </a:ext>
            </a:extLst>
          </p:cNvPr>
          <p:cNvSpPr txBox="1"/>
          <p:nvPr/>
        </p:nvSpPr>
        <p:spPr>
          <a:xfrm>
            <a:off x="5812248" y="573580"/>
            <a:ext cx="6379752" cy="354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用户交互模块，用于注册，验证权限，分配空间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 space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# 用户数据下载处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   # 杂项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7" y="1468827"/>
            <a:ext cx="1364565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11" y="2300108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31" y="2298121"/>
            <a:ext cx="96635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2" y="577491"/>
            <a:ext cx="558329" cy="288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81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21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5" y="3456317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5" y="930843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4" y="5111932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1" y="4339413"/>
            <a:ext cx="136456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6" y="2573062"/>
            <a:ext cx="0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4" y="628131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52" y="4266032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598" y="4493301"/>
            <a:ext cx="1552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39" y="4493302"/>
            <a:ext cx="1403083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7" y="5950569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09" y="1422277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798" y="1116865"/>
            <a:ext cx="4527431" cy="3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6" y="828636"/>
            <a:ext cx="212483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3" y="2542037"/>
            <a:ext cx="2704976" cy="119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3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7" y="3910859"/>
            <a:ext cx="4767090" cy="284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79" y="143339"/>
            <a:ext cx="24929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6" y="3910857"/>
            <a:ext cx="5390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5" y="5220125"/>
            <a:ext cx="108771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7"/>
            <a:ext cx="2" cy="4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40"/>
            <a:ext cx="4767090" cy="39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59" y="454221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sz="18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sz="18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4" y="5703196"/>
            <a:ext cx="9000043" cy="62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50299-55CE-C938-C340-4BA07616104D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任务设计理念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FAFB39-7B74-8CFF-39B8-994D015F3AD6}"/>
              </a:ext>
            </a:extLst>
          </p:cNvPr>
          <p:cNvSpPr txBox="1"/>
          <p:nvPr/>
        </p:nvSpPr>
        <p:spPr>
          <a:xfrm>
            <a:off x="331809" y="885212"/>
            <a:ext cx="4767090" cy="73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打榜超短期任务：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data_send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代码中调用类实现。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超参数：用户名称（用于缓存数据标记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），任务类型（）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2BAE-7BCA-B5E6-505C-62E5893E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B6DC4C-B07F-9CF5-D439-7710488432FF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文件传输设计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13AD2-5B78-DE80-6FA4-B6ACDD56D89E}"/>
              </a:ext>
            </a:extLst>
          </p:cNvPr>
          <p:cNvSpPr txBox="1"/>
          <p:nvPr/>
        </p:nvSpPr>
        <p:spPr>
          <a:xfrm>
            <a:off x="331809" y="885212"/>
            <a:ext cx="8486514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应用，通过权限设置管理不同用户能够访问的文件。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普通用户：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Forecaster\data\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目前普通任务的训练集数据在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interactive_space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路径下寻找下载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E3636533-1D94-4E72-20B0-C65AE3E7D2AA}"/>
              </a:ext>
            </a:extLst>
          </p:cNvPr>
          <p:cNvSpPr/>
          <p:nvPr/>
        </p:nvSpPr>
        <p:spPr>
          <a:xfrm>
            <a:off x="619268" y="3811286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B25098E8-DB45-0E26-1243-C847C1822CD2}"/>
              </a:ext>
            </a:extLst>
          </p:cNvPr>
          <p:cNvSpPr/>
          <p:nvPr/>
        </p:nvSpPr>
        <p:spPr>
          <a:xfrm>
            <a:off x="2715724" y="3757531"/>
            <a:ext cx="1023296" cy="4735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临时训练测试数据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877034-6A26-D160-F1F0-C2B9426F7115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>
            <a:off x="1709513" y="3994311"/>
            <a:ext cx="100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B2B1D-B542-D77B-DF8F-7E5BFB16BF98}"/>
              </a:ext>
            </a:extLst>
          </p:cNvPr>
          <p:cNvSpPr txBox="1"/>
          <p:nvPr/>
        </p:nvSpPr>
        <p:spPr>
          <a:xfrm>
            <a:off x="3322654" y="2456447"/>
            <a:ext cx="118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prepare_data.cmd</a:t>
            </a:r>
            <a:endParaRPr lang="zh-CN" altLang="en-US" sz="105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D552499-AD93-6040-B66C-0AD1F2775816}"/>
              </a:ext>
            </a:extLst>
          </p:cNvPr>
          <p:cNvSpPr/>
          <p:nvPr/>
        </p:nvSpPr>
        <p:spPr>
          <a:xfrm>
            <a:off x="4437521" y="3141259"/>
            <a:ext cx="1288430" cy="37051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交互空间数据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CDDB33F-3A98-8A7E-F2F3-5A6A10B9EE32}"/>
              </a:ext>
            </a:extLst>
          </p:cNvPr>
          <p:cNvSpPr/>
          <p:nvPr/>
        </p:nvSpPr>
        <p:spPr>
          <a:xfrm>
            <a:off x="4437521" y="4499852"/>
            <a:ext cx="1653567" cy="37051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系统长期备份数据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7C9009-3F8F-C31C-AEC3-67DE88B6B9C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39020" y="3326516"/>
            <a:ext cx="698501" cy="66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123BAEA-7CF6-85D0-0454-FD2145F6E314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39020" y="3994311"/>
            <a:ext cx="698501" cy="69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55F5DD-20C8-84A5-BB5D-86AB2EC2EF4E}"/>
              </a:ext>
            </a:extLst>
          </p:cNvPr>
          <p:cNvSpPr txBox="1"/>
          <p:nvPr/>
        </p:nvSpPr>
        <p:spPr>
          <a:xfrm>
            <a:off x="4674077" y="3495921"/>
            <a:ext cx="118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会自动销毁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4FDBA7-6C8C-D98A-46FF-4FABC2363060}"/>
              </a:ext>
            </a:extLst>
          </p:cNvPr>
          <p:cNvSpPr txBox="1"/>
          <p:nvPr/>
        </p:nvSpPr>
        <p:spPr>
          <a:xfrm>
            <a:off x="4674077" y="4870365"/>
            <a:ext cx="12603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仅管理员手动销毁</a:t>
            </a:r>
          </a:p>
        </p:txBody>
      </p:sp>
    </p:spTree>
    <p:extLst>
      <p:ext uri="{BB962C8B-B14F-4D97-AF65-F5344CB8AC3E}">
        <p14:creationId xmlns:p14="http://schemas.microsoft.com/office/powerpoint/2010/main" val="22304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593DB-205F-BCEC-75F2-4E023F55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6" b="39142"/>
          <a:stretch/>
        </p:blipFill>
        <p:spPr>
          <a:xfrm>
            <a:off x="342287" y="2452050"/>
            <a:ext cx="11507425" cy="3817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4DCFE0-A51E-E2C2-786A-8F979F78D0E1}"/>
              </a:ext>
            </a:extLst>
          </p:cNvPr>
          <p:cNvSpPr txBox="1"/>
          <p:nvPr/>
        </p:nvSpPr>
        <p:spPr>
          <a:xfrm>
            <a:off x="3663732" y="1881031"/>
            <a:ext cx="5267325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程序驱动示例图，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文件应当给用户查看以便调试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2655</TotalTime>
  <Words>978</Words>
  <Application>Microsoft Office PowerPoint</Application>
  <PresentationFormat>宽屏</PresentationFormat>
  <Paragraphs>105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22</cp:revision>
  <dcterms:created xsi:type="dcterms:W3CDTF">2025-04-16T05:54:40Z</dcterms:created>
  <dcterms:modified xsi:type="dcterms:W3CDTF">2025-05-07T07:49:35Z</dcterms:modified>
</cp:coreProperties>
</file>