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0" r:id="rId1"/>
  </p:sldMasterIdLst>
  <p:sldIdLst>
    <p:sldId id="266" r:id="rId2"/>
    <p:sldId id="257" r:id="rId3"/>
    <p:sldId id="272" r:id="rId4"/>
    <p:sldId id="279" r:id="rId5"/>
    <p:sldId id="273" r:id="rId6"/>
    <p:sldId id="278" r:id="rId7"/>
    <p:sldId id="280" r:id="rId8"/>
    <p:sldId id="281" r:id="rId9"/>
    <p:sldId id="283" r:id="rId10"/>
    <p:sldId id="284" r:id="rId11"/>
    <p:sldId id="285" r:id="rId12"/>
    <p:sldId id="286" r:id="rId13"/>
    <p:sldId id="287" r:id="rId14"/>
    <p:sldId id="270" r:id="rId15"/>
    <p:sldId id="289"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Nikolov" userId="b28fb1a3-6f3a-4286-901a-788c5e65a381" providerId="ADAL" clId="{C7D5DF47-23FA-48DC-B2C8-86D96E0E62C4}"/>
    <pc:docChg chg="undo redo custSel addSld delSld modSld sldOrd addSection delSection">
      <pc:chgData name="Nikola.Nikolov" userId="b28fb1a3-6f3a-4286-901a-788c5e65a381" providerId="ADAL" clId="{C7D5DF47-23FA-48DC-B2C8-86D96E0E62C4}" dt="2025-02-04T06:07:01.144" v="1693" actId="20577"/>
      <pc:docMkLst>
        <pc:docMk/>
      </pc:docMkLst>
      <pc:sldChg chg="modSp del mod">
        <pc:chgData name="Nikola.Nikolov" userId="b28fb1a3-6f3a-4286-901a-788c5e65a381" providerId="ADAL" clId="{C7D5DF47-23FA-48DC-B2C8-86D96E0E62C4}" dt="2025-02-04T05:40:30.039" v="1397" actId="47"/>
        <pc:sldMkLst>
          <pc:docMk/>
          <pc:sldMk cId="496094913" sldId="269"/>
        </pc:sldMkLst>
      </pc:sldChg>
      <pc:sldChg chg="modSp mod">
        <pc:chgData name="Nikola.Nikolov" userId="b28fb1a3-6f3a-4286-901a-788c5e65a381" providerId="ADAL" clId="{C7D5DF47-23FA-48DC-B2C8-86D96E0E62C4}" dt="2025-02-04T06:05:49.960" v="1674" actId="20577"/>
        <pc:sldMkLst>
          <pc:docMk/>
          <pc:sldMk cId="105431547" sldId="270"/>
        </pc:sldMkLst>
        <pc:spChg chg="mod">
          <ac:chgData name="Nikola.Nikolov" userId="b28fb1a3-6f3a-4286-901a-788c5e65a381" providerId="ADAL" clId="{C7D5DF47-23FA-48DC-B2C8-86D96E0E62C4}" dt="2025-02-04T05:45:32.044" v="1477" actId="20577"/>
          <ac:spMkLst>
            <pc:docMk/>
            <pc:sldMk cId="105431547" sldId="270"/>
            <ac:spMk id="2" creationId="{C4CC10A9-B275-4AED-AA85-CBB12021C1DE}"/>
          </ac:spMkLst>
        </pc:spChg>
        <pc:spChg chg="mod">
          <ac:chgData name="Nikola.Nikolov" userId="b28fb1a3-6f3a-4286-901a-788c5e65a381" providerId="ADAL" clId="{C7D5DF47-23FA-48DC-B2C8-86D96E0E62C4}" dt="2025-02-04T06:05:49.960" v="1674" actId="20577"/>
          <ac:spMkLst>
            <pc:docMk/>
            <pc:sldMk cId="105431547" sldId="270"/>
            <ac:spMk id="3" creationId="{7CFBD348-8BFF-4270-96A5-111E8BBFAEC9}"/>
          </ac:spMkLst>
        </pc:spChg>
      </pc:sldChg>
      <pc:sldChg chg="modSp mod">
        <pc:chgData name="Nikola.Nikolov" userId="b28fb1a3-6f3a-4286-901a-788c5e65a381" providerId="ADAL" clId="{C7D5DF47-23FA-48DC-B2C8-86D96E0E62C4}" dt="2025-02-04T06:06:26.420" v="1678" actId="20577"/>
        <pc:sldMkLst>
          <pc:docMk/>
          <pc:sldMk cId="1043369993" sldId="271"/>
        </pc:sldMkLst>
        <pc:spChg chg="mod">
          <ac:chgData name="Nikola.Nikolov" userId="b28fb1a3-6f3a-4286-901a-788c5e65a381" providerId="ADAL" clId="{C7D5DF47-23FA-48DC-B2C8-86D96E0E62C4}" dt="2025-02-04T06:06:26.420" v="1678" actId="20577"/>
          <ac:spMkLst>
            <pc:docMk/>
            <pc:sldMk cId="1043369993" sldId="271"/>
            <ac:spMk id="3" creationId="{7CFBD348-8BFF-4270-96A5-111E8BBFAEC9}"/>
          </ac:spMkLst>
        </pc:spChg>
      </pc:sldChg>
      <pc:sldChg chg="modSp mod">
        <pc:chgData name="Nikola.Nikolov" userId="b28fb1a3-6f3a-4286-901a-788c5e65a381" providerId="ADAL" clId="{C7D5DF47-23FA-48DC-B2C8-86D96E0E62C4}" dt="2025-02-04T01:58:37.458" v="3" actId="27636"/>
        <pc:sldMkLst>
          <pc:docMk/>
          <pc:sldMk cId="2326371689" sldId="272"/>
        </pc:sldMkLst>
        <pc:spChg chg="mod">
          <ac:chgData name="Nikola.Nikolov" userId="b28fb1a3-6f3a-4286-901a-788c5e65a381" providerId="ADAL" clId="{C7D5DF47-23FA-48DC-B2C8-86D96E0E62C4}" dt="2025-02-04T01:58:37.458" v="3" actId="27636"/>
          <ac:spMkLst>
            <pc:docMk/>
            <pc:sldMk cId="2326371689" sldId="272"/>
            <ac:spMk id="3" creationId="{D7751CAB-1A12-40D2-AF56-B598F8332FE9}"/>
          </ac:spMkLst>
        </pc:spChg>
      </pc:sldChg>
      <pc:sldChg chg="modSp mod ord">
        <pc:chgData name="Nikola.Nikolov" userId="b28fb1a3-6f3a-4286-901a-788c5e65a381" providerId="ADAL" clId="{C7D5DF47-23FA-48DC-B2C8-86D96E0E62C4}" dt="2025-02-04T04:09:23.685" v="341" actId="27636"/>
        <pc:sldMkLst>
          <pc:docMk/>
          <pc:sldMk cId="3961831104" sldId="273"/>
        </pc:sldMkLst>
        <pc:spChg chg="mod">
          <ac:chgData name="Nikola.Nikolov" userId="b28fb1a3-6f3a-4286-901a-788c5e65a381" providerId="ADAL" clId="{C7D5DF47-23FA-48DC-B2C8-86D96E0E62C4}" dt="2025-02-04T04:09:23.685" v="341" actId="27636"/>
          <ac:spMkLst>
            <pc:docMk/>
            <pc:sldMk cId="3961831104" sldId="273"/>
            <ac:spMk id="3" creationId="{CDDAB7B4-D59B-4F60-AE2B-56374EFC9D7B}"/>
          </ac:spMkLst>
        </pc:spChg>
      </pc:sldChg>
      <pc:sldChg chg="modSp add del mod">
        <pc:chgData name="Nikola.Nikolov" userId="b28fb1a3-6f3a-4286-901a-788c5e65a381" providerId="ADAL" clId="{C7D5DF47-23FA-48DC-B2C8-86D96E0E62C4}" dt="2025-02-04T02:02:32.148" v="7" actId="47"/>
        <pc:sldMkLst>
          <pc:docMk/>
          <pc:sldMk cId="2210123988" sldId="274"/>
        </pc:sldMkLst>
      </pc:sldChg>
      <pc:sldChg chg="modSp add del mod">
        <pc:chgData name="Nikola.Nikolov" userId="b28fb1a3-6f3a-4286-901a-788c5e65a381" providerId="ADAL" clId="{C7D5DF47-23FA-48DC-B2C8-86D96E0E62C4}" dt="2025-02-04T05:45:25.299" v="1476" actId="47"/>
        <pc:sldMkLst>
          <pc:docMk/>
          <pc:sldMk cId="2995362557" sldId="274"/>
        </pc:sldMkLst>
      </pc:sldChg>
      <pc:sldChg chg="modSp add del mod">
        <pc:chgData name="Nikola.Nikolov" userId="b28fb1a3-6f3a-4286-901a-788c5e65a381" providerId="ADAL" clId="{C7D5DF47-23FA-48DC-B2C8-86D96E0E62C4}" dt="2025-02-04T04:09:52.651" v="347" actId="47"/>
        <pc:sldMkLst>
          <pc:docMk/>
          <pc:sldMk cId="3708436466" sldId="275"/>
        </pc:sldMkLst>
      </pc:sldChg>
      <pc:sldChg chg="modSp new del mod">
        <pc:chgData name="Nikola.Nikolov" userId="b28fb1a3-6f3a-4286-901a-788c5e65a381" providerId="ADAL" clId="{C7D5DF47-23FA-48DC-B2C8-86D96E0E62C4}" dt="2025-02-04T03:12:41.156" v="115" actId="47"/>
        <pc:sldMkLst>
          <pc:docMk/>
          <pc:sldMk cId="4281397767" sldId="275"/>
        </pc:sldMkLst>
      </pc:sldChg>
      <pc:sldChg chg="modSp add del mod">
        <pc:chgData name="Nikola.Nikolov" userId="b28fb1a3-6f3a-4286-901a-788c5e65a381" providerId="ADAL" clId="{C7D5DF47-23FA-48DC-B2C8-86D96E0E62C4}" dt="2025-02-04T04:09:52.651" v="347" actId="47"/>
        <pc:sldMkLst>
          <pc:docMk/>
          <pc:sldMk cId="934841812" sldId="276"/>
        </pc:sldMkLst>
      </pc:sldChg>
      <pc:sldChg chg="modSp add del mod">
        <pc:chgData name="Nikola.Nikolov" userId="b28fb1a3-6f3a-4286-901a-788c5e65a381" providerId="ADAL" clId="{C7D5DF47-23FA-48DC-B2C8-86D96E0E62C4}" dt="2025-02-04T03:12:43.212" v="116" actId="47"/>
        <pc:sldMkLst>
          <pc:docMk/>
          <pc:sldMk cId="2062115184" sldId="276"/>
        </pc:sldMkLst>
      </pc:sldChg>
      <pc:sldChg chg="modSp add del mod">
        <pc:chgData name="Nikola.Nikolov" userId="b28fb1a3-6f3a-4286-901a-788c5e65a381" providerId="ADAL" clId="{C7D5DF47-23FA-48DC-B2C8-86D96E0E62C4}" dt="2025-02-04T04:12:37.144" v="479" actId="47"/>
        <pc:sldMkLst>
          <pc:docMk/>
          <pc:sldMk cId="1814920331" sldId="277"/>
        </pc:sldMkLst>
      </pc:sldChg>
      <pc:sldChg chg="modSp add mod">
        <pc:chgData name="Nikola.Nikolov" userId="b28fb1a3-6f3a-4286-901a-788c5e65a381" providerId="ADAL" clId="{C7D5DF47-23FA-48DC-B2C8-86D96E0E62C4}" dt="2025-02-04T04:59:31.414" v="1046" actId="20577"/>
        <pc:sldMkLst>
          <pc:docMk/>
          <pc:sldMk cId="265391651" sldId="278"/>
        </pc:sldMkLst>
        <pc:spChg chg="mod">
          <ac:chgData name="Nikola.Nikolov" userId="b28fb1a3-6f3a-4286-901a-788c5e65a381" providerId="ADAL" clId="{C7D5DF47-23FA-48DC-B2C8-86D96E0E62C4}" dt="2025-02-04T04:46:40.848" v="799" actId="20577"/>
          <ac:spMkLst>
            <pc:docMk/>
            <pc:sldMk cId="265391651" sldId="278"/>
            <ac:spMk id="2" creationId="{B8ED6EA2-52AD-B82F-5C34-8579D3AD2E90}"/>
          </ac:spMkLst>
        </pc:spChg>
        <pc:spChg chg="mod">
          <ac:chgData name="Nikola.Nikolov" userId="b28fb1a3-6f3a-4286-901a-788c5e65a381" providerId="ADAL" clId="{C7D5DF47-23FA-48DC-B2C8-86D96E0E62C4}" dt="2025-02-04T04:59:31.414" v="1046" actId="20577"/>
          <ac:spMkLst>
            <pc:docMk/>
            <pc:sldMk cId="265391651" sldId="278"/>
            <ac:spMk id="3" creationId="{C5423259-628A-98AD-ECD3-62ED06010693}"/>
          </ac:spMkLst>
        </pc:spChg>
      </pc:sldChg>
      <pc:sldChg chg="modSp add del mod">
        <pc:chgData name="Nikola.Nikolov" userId="b28fb1a3-6f3a-4286-901a-788c5e65a381" providerId="ADAL" clId="{C7D5DF47-23FA-48DC-B2C8-86D96E0E62C4}" dt="2025-02-04T04:10:31.927" v="388" actId="2890"/>
        <pc:sldMkLst>
          <pc:docMk/>
          <pc:sldMk cId="2231222174" sldId="278"/>
        </pc:sldMkLst>
      </pc:sldChg>
      <pc:sldChg chg="modSp new del mod">
        <pc:chgData name="Nikola.Nikolov" userId="b28fb1a3-6f3a-4286-901a-788c5e65a381" providerId="ADAL" clId="{C7D5DF47-23FA-48DC-B2C8-86D96E0E62C4}" dt="2025-02-04T04:17:45.484" v="556" actId="680"/>
        <pc:sldMkLst>
          <pc:docMk/>
          <pc:sldMk cId="261990476" sldId="279"/>
        </pc:sldMkLst>
      </pc:sldChg>
      <pc:sldChg chg="modSp new mod">
        <pc:chgData name="Nikola.Nikolov" userId="b28fb1a3-6f3a-4286-901a-788c5e65a381" providerId="ADAL" clId="{C7D5DF47-23FA-48DC-B2C8-86D96E0E62C4}" dt="2025-02-04T04:18:07.736" v="588" actId="20577"/>
        <pc:sldMkLst>
          <pc:docMk/>
          <pc:sldMk cId="1755995700" sldId="279"/>
        </pc:sldMkLst>
        <pc:spChg chg="mod">
          <ac:chgData name="Nikola.Nikolov" userId="b28fb1a3-6f3a-4286-901a-788c5e65a381" providerId="ADAL" clId="{C7D5DF47-23FA-48DC-B2C8-86D96E0E62C4}" dt="2025-02-04T04:18:07.736" v="588" actId="20577"/>
          <ac:spMkLst>
            <pc:docMk/>
            <pc:sldMk cId="1755995700" sldId="279"/>
            <ac:spMk id="2" creationId="{D3278B96-1988-6B51-5CE9-4E9321EFE6FC}"/>
          </ac:spMkLst>
        </pc:spChg>
      </pc:sldChg>
      <pc:sldChg chg="modSp new del mod">
        <pc:chgData name="Nikola.Nikolov" userId="b28fb1a3-6f3a-4286-901a-788c5e65a381" providerId="ADAL" clId="{C7D5DF47-23FA-48DC-B2C8-86D96E0E62C4}" dt="2025-02-04T04:17:30.682" v="551" actId="47"/>
        <pc:sldMkLst>
          <pc:docMk/>
          <pc:sldMk cId="2392427395" sldId="279"/>
        </pc:sldMkLst>
      </pc:sldChg>
      <pc:sldChg chg="addSp delSp modSp new mod">
        <pc:chgData name="Nikola.Nikolov" userId="b28fb1a3-6f3a-4286-901a-788c5e65a381" providerId="ADAL" clId="{C7D5DF47-23FA-48DC-B2C8-86D96E0E62C4}" dt="2025-02-04T04:47:07.766" v="822" actId="20577"/>
        <pc:sldMkLst>
          <pc:docMk/>
          <pc:sldMk cId="3369751863" sldId="280"/>
        </pc:sldMkLst>
        <pc:spChg chg="mod">
          <ac:chgData name="Nikola.Nikolov" userId="b28fb1a3-6f3a-4286-901a-788c5e65a381" providerId="ADAL" clId="{C7D5DF47-23FA-48DC-B2C8-86D96E0E62C4}" dt="2025-02-04T04:47:07.766" v="822" actId="20577"/>
          <ac:spMkLst>
            <pc:docMk/>
            <pc:sldMk cId="3369751863" sldId="280"/>
            <ac:spMk id="2" creationId="{C71B0736-2392-400E-9A03-4F52123503B1}"/>
          </ac:spMkLst>
        </pc:spChg>
        <pc:spChg chg="mod">
          <ac:chgData name="Nikola.Nikolov" userId="b28fb1a3-6f3a-4286-901a-788c5e65a381" providerId="ADAL" clId="{C7D5DF47-23FA-48DC-B2C8-86D96E0E62C4}" dt="2025-02-04T04:46:24.880" v="790"/>
          <ac:spMkLst>
            <pc:docMk/>
            <pc:sldMk cId="3369751863" sldId="280"/>
            <ac:spMk id="3" creationId="{E27171B0-98D2-B202-9640-560D83DDBB4A}"/>
          </ac:spMkLst>
        </pc:spChg>
      </pc:sldChg>
      <pc:sldChg chg="modSp add mod">
        <pc:chgData name="Nikola.Nikolov" userId="b28fb1a3-6f3a-4286-901a-788c5e65a381" providerId="ADAL" clId="{C7D5DF47-23FA-48DC-B2C8-86D96E0E62C4}" dt="2025-02-04T04:57:07.593" v="926" actId="20577"/>
        <pc:sldMkLst>
          <pc:docMk/>
          <pc:sldMk cId="3139036404" sldId="281"/>
        </pc:sldMkLst>
        <pc:spChg chg="mod">
          <ac:chgData name="Nikola.Nikolov" userId="b28fb1a3-6f3a-4286-901a-788c5e65a381" providerId="ADAL" clId="{C7D5DF47-23FA-48DC-B2C8-86D96E0E62C4}" dt="2025-02-04T04:46:46.968" v="808" actId="20577"/>
          <ac:spMkLst>
            <pc:docMk/>
            <pc:sldMk cId="3139036404" sldId="281"/>
            <ac:spMk id="2" creationId="{6B430609-B339-1AD5-1D63-DCDC2B24B398}"/>
          </ac:spMkLst>
        </pc:spChg>
        <pc:spChg chg="mod">
          <ac:chgData name="Nikola.Nikolov" userId="b28fb1a3-6f3a-4286-901a-788c5e65a381" providerId="ADAL" clId="{C7D5DF47-23FA-48DC-B2C8-86D96E0E62C4}" dt="2025-02-04T04:57:07.593" v="926" actId="20577"/>
          <ac:spMkLst>
            <pc:docMk/>
            <pc:sldMk cId="3139036404" sldId="281"/>
            <ac:spMk id="3" creationId="{1AB3EC16-912B-5E04-3357-BF9BBAA0B44F}"/>
          </ac:spMkLst>
        </pc:spChg>
        <pc:picChg chg="mod">
          <ac:chgData name="Nikola.Nikolov" userId="b28fb1a3-6f3a-4286-901a-788c5e65a381" providerId="ADAL" clId="{C7D5DF47-23FA-48DC-B2C8-86D96E0E62C4}" dt="2025-02-04T04:56:21.887" v="869" actId="1076"/>
          <ac:picMkLst>
            <pc:docMk/>
            <pc:sldMk cId="3139036404" sldId="281"/>
            <ac:picMk id="1026" creationId="{185AC938-9F27-2DDF-20F2-D9ECB0FC09D7}"/>
          </ac:picMkLst>
        </pc:picChg>
      </pc:sldChg>
      <pc:sldChg chg="modSp add del mod">
        <pc:chgData name="Nikola.Nikolov" userId="b28fb1a3-6f3a-4286-901a-788c5e65a381" providerId="ADAL" clId="{C7D5DF47-23FA-48DC-B2C8-86D96E0E62C4}" dt="2025-02-04T04:57:14.112" v="928" actId="47"/>
        <pc:sldMkLst>
          <pc:docMk/>
          <pc:sldMk cId="3904083108" sldId="282"/>
        </pc:sldMkLst>
      </pc:sldChg>
      <pc:sldChg chg="modSp add mod">
        <pc:chgData name="Nikola.Nikolov" userId="b28fb1a3-6f3a-4286-901a-788c5e65a381" providerId="ADAL" clId="{C7D5DF47-23FA-48DC-B2C8-86D96E0E62C4}" dt="2025-02-04T05:04:56.430" v="1148" actId="20577"/>
        <pc:sldMkLst>
          <pc:docMk/>
          <pc:sldMk cId="878368627" sldId="283"/>
        </pc:sldMkLst>
        <pc:spChg chg="mod">
          <ac:chgData name="Nikola.Nikolov" userId="b28fb1a3-6f3a-4286-901a-788c5e65a381" providerId="ADAL" clId="{C7D5DF47-23FA-48DC-B2C8-86D96E0E62C4}" dt="2025-02-04T05:04:56.430" v="1148" actId="20577"/>
          <ac:spMkLst>
            <pc:docMk/>
            <pc:sldMk cId="878368627" sldId="283"/>
            <ac:spMk id="3" creationId="{0A6BBEE1-B799-15C6-A74B-4ED513A41D89}"/>
          </ac:spMkLst>
        </pc:spChg>
        <pc:picChg chg="mod">
          <ac:chgData name="Nikola.Nikolov" userId="b28fb1a3-6f3a-4286-901a-788c5e65a381" providerId="ADAL" clId="{C7D5DF47-23FA-48DC-B2C8-86D96E0E62C4}" dt="2025-02-04T05:03:15.860" v="1122" actId="14100"/>
          <ac:picMkLst>
            <pc:docMk/>
            <pc:sldMk cId="878368627" sldId="283"/>
            <ac:picMk id="1026" creationId="{C287642B-8CA8-DFB5-EA17-0AB0D03FA253}"/>
          </ac:picMkLst>
        </pc:picChg>
      </pc:sldChg>
      <pc:sldChg chg="addSp modSp new mod">
        <pc:chgData name="Nikola.Nikolov" userId="b28fb1a3-6f3a-4286-901a-788c5e65a381" providerId="ADAL" clId="{C7D5DF47-23FA-48DC-B2C8-86D96E0E62C4}" dt="2025-02-04T05:10:23.125" v="1227" actId="1076"/>
        <pc:sldMkLst>
          <pc:docMk/>
          <pc:sldMk cId="4010479591" sldId="284"/>
        </pc:sldMkLst>
        <pc:spChg chg="mod">
          <ac:chgData name="Nikola.Nikolov" userId="b28fb1a3-6f3a-4286-901a-788c5e65a381" providerId="ADAL" clId="{C7D5DF47-23FA-48DC-B2C8-86D96E0E62C4}" dt="2025-02-04T05:07:58.539" v="1177" actId="20577"/>
          <ac:spMkLst>
            <pc:docMk/>
            <pc:sldMk cId="4010479591" sldId="284"/>
            <ac:spMk id="2" creationId="{39DA6E64-88A5-271F-8020-77055BFA32DA}"/>
          </ac:spMkLst>
        </pc:spChg>
        <pc:spChg chg="mod">
          <ac:chgData name="Nikola.Nikolov" userId="b28fb1a3-6f3a-4286-901a-788c5e65a381" providerId="ADAL" clId="{C7D5DF47-23FA-48DC-B2C8-86D96E0E62C4}" dt="2025-02-04T05:10:06.828" v="1224" actId="20577"/>
          <ac:spMkLst>
            <pc:docMk/>
            <pc:sldMk cId="4010479591" sldId="284"/>
            <ac:spMk id="3" creationId="{DCFA431C-5D28-7487-A9CD-D0A7DF5E4AFD}"/>
          </ac:spMkLst>
        </pc:spChg>
        <pc:picChg chg="add mod">
          <ac:chgData name="Nikola.Nikolov" userId="b28fb1a3-6f3a-4286-901a-788c5e65a381" providerId="ADAL" clId="{C7D5DF47-23FA-48DC-B2C8-86D96E0E62C4}" dt="2025-02-04T05:10:23.125" v="1227" actId="1076"/>
          <ac:picMkLst>
            <pc:docMk/>
            <pc:sldMk cId="4010479591" sldId="284"/>
            <ac:picMk id="2054" creationId="{350A0940-D8BF-85DC-E135-01E69B1B293C}"/>
          </ac:picMkLst>
        </pc:picChg>
      </pc:sldChg>
      <pc:sldChg chg="addSp delSp modSp add mod">
        <pc:chgData name="Nikola.Nikolov" userId="b28fb1a3-6f3a-4286-901a-788c5e65a381" providerId="ADAL" clId="{C7D5DF47-23FA-48DC-B2C8-86D96E0E62C4}" dt="2025-02-04T05:16:07.149" v="1305" actId="122"/>
        <pc:sldMkLst>
          <pc:docMk/>
          <pc:sldMk cId="3843466681" sldId="285"/>
        </pc:sldMkLst>
        <pc:spChg chg="add mod">
          <ac:chgData name="Nikola.Nikolov" userId="b28fb1a3-6f3a-4286-901a-788c5e65a381" providerId="ADAL" clId="{C7D5DF47-23FA-48DC-B2C8-86D96E0E62C4}" dt="2025-02-04T05:14:11.814" v="1265" actId="1076"/>
          <ac:spMkLst>
            <pc:docMk/>
            <pc:sldMk cId="3843466681" sldId="285"/>
            <ac:spMk id="5" creationId="{FC6F7484-275F-1C31-FFDA-12906EECF1A2}"/>
          </ac:spMkLst>
        </pc:spChg>
        <pc:spChg chg="add mod">
          <ac:chgData name="Nikola.Nikolov" userId="b28fb1a3-6f3a-4286-901a-788c5e65a381" providerId="ADAL" clId="{C7D5DF47-23FA-48DC-B2C8-86D96E0E62C4}" dt="2025-02-04T05:14:31.184" v="1275" actId="1076"/>
          <ac:spMkLst>
            <pc:docMk/>
            <pc:sldMk cId="3843466681" sldId="285"/>
            <ac:spMk id="6" creationId="{F503BFF8-CCFA-401C-C45B-4C7959E2C403}"/>
          </ac:spMkLst>
        </pc:spChg>
        <pc:spChg chg="add mod">
          <ac:chgData name="Nikola.Nikolov" userId="b28fb1a3-6f3a-4286-901a-788c5e65a381" providerId="ADAL" clId="{C7D5DF47-23FA-48DC-B2C8-86D96E0E62C4}" dt="2025-02-04T05:14:52.095" v="1285" actId="1076"/>
          <ac:spMkLst>
            <pc:docMk/>
            <pc:sldMk cId="3843466681" sldId="285"/>
            <ac:spMk id="7" creationId="{3DE2A732-A0E3-4AE6-2423-F27E6128A1D5}"/>
          </ac:spMkLst>
        </pc:spChg>
        <pc:spChg chg="add mod">
          <ac:chgData name="Nikola.Nikolov" userId="b28fb1a3-6f3a-4286-901a-788c5e65a381" providerId="ADAL" clId="{C7D5DF47-23FA-48DC-B2C8-86D96E0E62C4}" dt="2025-02-04T05:15:10.083" v="1297" actId="20577"/>
          <ac:spMkLst>
            <pc:docMk/>
            <pc:sldMk cId="3843466681" sldId="285"/>
            <ac:spMk id="8" creationId="{5EE2AE6A-4779-F258-0A15-0796361924F7}"/>
          </ac:spMkLst>
        </pc:spChg>
        <pc:spChg chg="add mod">
          <ac:chgData name="Nikola.Nikolov" userId="b28fb1a3-6f3a-4286-901a-788c5e65a381" providerId="ADAL" clId="{C7D5DF47-23FA-48DC-B2C8-86D96E0E62C4}" dt="2025-02-04T05:16:07.149" v="1305" actId="122"/>
          <ac:spMkLst>
            <pc:docMk/>
            <pc:sldMk cId="3843466681" sldId="285"/>
            <ac:spMk id="10" creationId="{BF0783E3-58B0-5F79-B846-A5574D73A3FB}"/>
          </ac:spMkLst>
        </pc:spChg>
        <pc:picChg chg="add mod">
          <ac:chgData name="Nikola.Nikolov" userId="b28fb1a3-6f3a-4286-901a-788c5e65a381" providerId="ADAL" clId="{C7D5DF47-23FA-48DC-B2C8-86D96E0E62C4}" dt="2025-02-04T05:13:11.851" v="1245" actId="1076"/>
          <ac:picMkLst>
            <pc:docMk/>
            <pc:sldMk cId="3843466681" sldId="285"/>
            <ac:picMk id="4" creationId="{4E03B9E0-8080-F2AE-C6B1-52D035136245}"/>
          </ac:picMkLst>
        </pc:picChg>
        <pc:picChg chg="add mod">
          <ac:chgData name="Nikola.Nikolov" userId="b28fb1a3-6f3a-4286-901a-788c5e65a381" providerId="ADAL" clId="{C7D5DF47-23FA-48DC-B2C8-86D96E0E62C4}" dt="2025-02-04T05:13:04.434" v="1244" actId="1076"/>
          <ac:picMkLst>
            <pc:docMk/>
            <pc:sldMk cId="3843466681" sldId="285"/>
            <ac:picMk id="5122" creationId="{41D8CEB7-7E31-2F15-0B3A-074F6BA80E6F}"/>
          </ac:picMkLst>
        </pc:picChg>
        <pc:picChg chg="add mod">
          <ac:chgData name="Nikola.Nikolov" userId="b28fb1a3-6f3a-4286-901a-788c5e65a381" providerId="ADAL" clId="{C7D5DF47-23FA-48DC-B2C8-86D96E0E62C4}" dt="2025-02-04T05:12:31.753" v="1239" actId="1076"/>
          <ac:picMkLst>
            <pc:docMk/>
            <pc:sldMk cId="3843466681" sldId="285"/>
            <ac:picMk id="5126" creationId="{9206A06B-DD03-F18A-2FA8-8F760E6ED4EB}"/>
          </ac:picMkLst>
        </pc:picChg>
        <pc:picChg chg="add mod">
          <ac:chgData name="Nikola.Nikolov" userId="b28fb1a3-6f3a-4286-901a-788c5e65a381" providerId="ADAL" clId="{C7D5DF47-23FA-48DC-B2C8-86D96E0E62C4}" dt="2025-02-04T05:13:41.999" v="1248" actId="1076"/>
          <ac:picMkLst>
            <pc:docMk/>
            <pc:sldMk cId="3843466681" sldId="285"/>
            <ac:picMk id="5128" creationId="{2540ABEE-962E-4621-F9F4-B372C02AD26D}"/>
          </ac:picMkLst>
        </pc:picChg>
      </pc:sldChg>
      <pc:sldChg chg="addSp delSp modSp add mod">
        <pc:chgData name="Nikola.Nikolov" userId="b28fb1a3-6f3a-4286-901a-788c5e65a381" providerId="ADAL" clId="{C7D5DF47-23FA-48DC-B2C8-86D96E0E62C4}" dt="2025-02-04T05:20:17.393" v="1366" actId="1076"/>
        <pc:sldMkLst>
          <pc:docMk/>
          <pc:sldMk cId="2272507173" sldId="286"/>
        </pc:sldMkLst>
        <pc:spChg chg="mod">
          <ac:chgData name="Nikola.Nikolov" userId="b28fb1a3-6f3a-4286-901a-788c5e65a381" providerId="ADAL" clId="{C7D5DF47-23FA-48DC-B2C8-86D96E0E62C4}" dt="2025-02-04T05:18:33.634" v="1343" actId="20577"/>
          <ac:spMkLst>
            <pc:docMk/>
            <pc:sldMk cId="2272507173" sldId="286"/>
            <ac:spMk id="5" creationId="{3B087782-8F25-6FD6-DC4E-D89F5D186ADE}"/>
          </ac:spMkLst>
        </pc:spChg>
        <pc:spChg chg="mod">
          <ac:chgData name="Nikola.Nikolov" userId="b28fb1a3-6f3a-4286-901a-788c5e65a381" providerId="ADAL" clId="{C7D5DF47-23FA-48DC-B2C8-86D96E0E62C4}" dt="2025-02-04T05:18:43.545" v="1355" actId="20577"/>
          <ac:spMkLst>
            <pc:docMk/>
            <pc:sldMk cId="2272507173" sldId="286"/>
            <ac:spMk id="6" creationId="{EF357C63-0E5E-DCCF-64D9-57053DD6EC84}"/>
          </ac:spMkLst>
        </pc:spChg>
        <pc:spChg chg="mod">
          <ac:chgData name="Nikola.Nikolov" userId="b28fb1a3-6f3a-4286-901a-788c5e65a381" providerId="ADAL" clId="{C7D5DF47-23FA-48DC-B2C8-86D96E0E62C4}" dt="2025-02-04T05:20:00.863" v="1364" actId="20577"/>
          <ac:spMkLst>
            <pc:docMk/>
            <pc:sldMk cId="2272507173" sldId="286"/>
            <ac:spMk id="8" creationId="{27CDE741-75F9-B618-225C-7F6C6ACC385F}"/>
          </ac:spMkLst>
        </pc:spChg>
        <pc:picChg chg="add mod">
          <ac:chgData name="Nikola.Nikolov" userId="b28fb1a3-6f3a-4286-901a-788c5e65a381" providerId="ADAL" clId="{C7D5DF47-23FA-48DC-B2C8-86D96E0E62C4}" dt="2025-02-04T05:16:57.241" v="1316" actId="1076"/>
          <ac:picMkLst>
            <pc:docMk/>
            <pc:sldMk cId="2272507173" sldId="286"/>
            <ac:picMk id="6150" creationId="{91B3C51D-3FF3-92F9-072E-0944C30DFEE0}"/>
          </ac:picMkLst>
        </pc:picChg>
        <pc:picChg chg="add mod">
          <ac:chgData name="Nikola.Nikolov" userId="b28fb1a3-6f3a-4286-901a-788c5e65a381" providerId="ADAL" clId="{C7D5DF47-23FA-48DC-B2C8-86D96E0E62C4}" dt="2025-02-04T05:17:18.458" v="1321" actId="14100"/>
          <ac:picMkLst>
            <pc:docMk/>
            <pc:sldMk cId="2272507173" sldId="286"/>
            <ac:picMk id="6152" creationId="{5A5B9118-8239-9EAA-DECD-9FC67902C459}"/>
          </ac:picMkLst>
        </pc:picChg>
        <pc:picChg chg="add mod">
          <ac:chgData name="Nikola.Nikolov" userId="b28fb1a3-6f3a-4286-901a-788c5e65a381" providerId="ADAL" clId="{C7D5DF47-23FA-48DC-B2C8-86D96E0E62C4}" dt="2025-02-04T05:20:17.393" v="1366" actId="1076"/>
          <ac:picMkLst>
            <pc:docMk/>
            <pc:sldMk cId="2272507173" sldId="286"/>
            <ac:picMk id="6154" creationId="{226EBED7-D893-199E-51BB-396ACC042F5D}"/>
          </ac:picMkLst>
        </pc:picChg>
      </pc:sldChg>
      <pc:sldChg chg="modSp new mod">
        <pc:chgData name="Nikola.Nikolov" userId="b28fb1a3-6f3a-4286-901a-788c5e65a381" providerId="ADAL" clId="{C7D5DF47-23FA-48DC-B2C8-86D96E0E62C4}" dt="2025-02-04T05:21:26.425" v="1386" actId="20577"/>
        <pc:sldMkLst>
          <pc:docMk/>
          <pc:sldMk cId="2077142554" sldId="287"/>
        </pc:sldMkLst>
        <pc:spChg chg="mod">
          <ac:chgData name="Nikola.Nikolov" userId="b28fb1a3-6f3a-4286-901a-788c5e65a381" providerId="ADAL" clId="{C7D5DF47-23FA-48DC-B2C8-86D96E0E62C4}" dt="2025-02-04T05:21:26.425" v="1386" actId="20577"/>
          <ac:spMkLst>
            <pc:docMk/>
            <pc:sldMk cId="2077142554" sldId="287"/>
            <ac:spMk id="2" creationId="{E45312D3-1DB8-0043-A1A8-F3CA85806C66}"/>
          </ac:spMkLst>
        </pc:spChg>
      </pc:sldChg>
      <pc:sldChg chg="modSp add del mod">
        <pc:chgData name="Nikola.Nikolov" userId="b28fb1a3-6f3a-4286-901a-788c5e65a381" providerId="ADAL" clId="{C7D5DF47-23FA-48DC-B2C8-86D96E0E62C4}" dt="2025-02-04T06:06:12.158" v="1677" actId="47"/>
        <pc:sldMkLst>
          <pc:docMk/>
          <pc:sldMk cId="777641571" sldId="288"/>
        </pc:sldMkLst>
      </pc:sldChg>
      <pc:sldChg chg="modSp add mod">
        <pc:chgData name="Nikola.Nikolov" userId="b28fb1a3-6f3a-4286-901a-788c5e65a381" providerId="ADAL" clId="{C7D5DF47-23FA-48DC-B2C8-86D96E0E62C4}" dt="2025-02-04T06:07:01.144" v="1693" actId="20577"/>
        <pc:sldMkLst>
          <pc:docMk/>
          <pc:sldMk cId="1989963737" sldId="289"/>
        </pc:sldMkLst>
        <pc:spChg chg="mod">
          <ac:chgData name="Nikola.Nikolov" userId="b28fb1a3-6f3a-4286-901a-788c5e65a381" providerId="ADAL" clId="{C7D5DF47-23FA-48DC-B2C8-86D96E0E62C4}" dt="2025-02-04T06:07:01.144" v="1693" actId="20577"/>
          <ac:spMkLst>
            <pc:docMk/>
            <pc:sldMk cId="1989963737" sldId="289"/>
            <ac:spMk id="2" creationId="{620FFD53-815F-152E-93F3-DF0569AD1EC2}"/>
          </ac:spMkLst>
        </pc:spChg>
        <pc:spChg chg="mod">
          <ac:chgData name="Nikola.Nikolov" userId="b28fb1a3-6f3a-4286-901a-788c5e65a381" providerId="ADAL" clId="{C7D5DF47-23FA-48DC-B2C8-86D96E0E62C4}" dt="2025-02-04T06:05:57.806" v="1676" actId="20577"/>
          <ac:spMkLst>
            <pc:docMk/>
            <pc:sldMk cId="1989963737" sldId="289"/>
            <ac:spMk id="3" creationId="{B16C893D-647D-D853-4A98-2DB68C921D2D}"/>
          </ac:spMkLst>
        </pc:spChg>
      </pc:sldChg>
    </pc:docChg>
  </pc:docChgLst>
  <pc:docChgLst>
    <pc:chgData name="Nikola Nikolov" userId="41e4aa317e96dc34" providerId="LiveId" clId="{F25185E7-5462-4251-9611-EB94968825C9}"/>
    <pc:docChg chg="undo custSel modSld">
      <pc:chgData name="Nikola Nikolov" userId="41e4aa317e96dc34" providerId="LiveId" clId="{F25185E7-5462-4251-9611-EB94968825C9}" dt="2023-01-30T12:30:46.647" v="31" actId="27636"/>
      <pc:docMkLst>
        <pc:docMk/>
      </pc:docMkLst>
      <pc:sldChg chg="modSp mod">
        <pc:chgData name="Nikola Nikolov" userId="41e4aa317e96dc34" providerId="LiveId" clId="{F25185E7-5462-4251-9611-EB94968825C9}" dt="2023-01-30T12:30:46.647" v="31" actId="27636"/>
        <pc:sldMkLst>
          <pc:docMk/>
          <pc:sldMk cId="3961831104" sldId="273"/>
        </pc:sldMkLst>
      </pc:sldChg>
    </pc:docChg>
  </pc:docChgLst>
  <pc:docChgLst>
    <pc:chgData name="Nikola.Nikolov" userId="b28fb1a3-6f3a-4286-901a-788c5e65a381" providerId="ADAL" clId="{49B3BF3A-F091-4B84-A403-CF8660C765CF}"/>
    <pc:docChg chg="undo custSel modSld">
      <pc:chgData name="Nikola.Nikolov" userId="b28fb1a3-6f3a-4286-901a-788c5e65a381" providerId="ADAL" clId="{49B3BF3A-F091-4B84-A403-CF8660C765CF}" dt="2025-03-10T01:46:58.396" v="24" actId="20577"/>
      <pc:docMkLst>
        <pc:docMk/>
      </pc:docMkLst>
      <pc:sldChg chg="modSp mod">
        <pc:chgData name="Nikola.Nikolov" userId="b28fb1a3-6f3a-4286-901a-788c5e65a381" providerId="ADAL" clId="{49B3BF3A-F091-4B84-A403-CF8660C765CF}" dt="2025-03-10T01:46:58.396" v="24" actId="20577"/>
        <pc:sldMkLst>
          <pc:docMk/>
          <pc:sldMk cId="0" sldId="266"/>
        </pc:sldMkLst>
        <pc:spChg chg="mod">
          <ac:chgData name="Nikola.Nikolov" userId="b28fb1a3-6f3a-4286-901a-788c5e65a381" providerId="ADAL" clId="{49B3BF3A-F091-4B84-A403-CF8660C765CF}" dt="2025-03-10T01:46:53.900" v="23" actId="20577"/>
          <ac:spMkLst>
            <pc:docMk/>
            <pc:sldMk cId="0" sldId="266"/>
            <ac:spMk id="2" creationId="{00000000-0000-0000-0000-000000000000}"/>
          </ac:spMkLst>
        </pc:spChg>
        <pc:spChg chg="mod">
          <ac:chgData name="Nikola.Nikolov" userId="b28fb1a3-6f3a-4286-901a-788c5e65a381" providerId="ADAL" clId="{49B3BF3A-F091-4B84-A403-CF8660C765CF}" dt="2025-03-10T01:46:58.396" v="24" actId="20577"/>
          <ac:spMkLst>
            <pc:docMk/>
            <pc:sldMk cId="0" sldId="266"/>
            <ac:spMk id="3" creationId="{00000000-0000-0000-0000-000000000000}"/>
          </ac:spMkLst>
        </pc:spChg>
      </pc:sldChg>
    </pc:docChg>
  </pc:docChgLst>
  <pc:docChgLst>
    <pc:chgData name="Nikola.Nikolov" userId="b28fb1a3-6f3a-4286-901a-788c5e65a381" providerId="ADAL" clId="{E8A4FBB2-3638-44AF-895D-B10BC8CB1685}"/>
    <pc:docChg chg="undo custSel modSld">
      <pc:chgData name="Nikola.Nikolov" userId="b28fb1a3-6f3a-4286-901a-788c5e65a381" providerId="ADAL" clId="{E8A4FBB2-3638-44AF-895D-B10BC8CB1685}" dt="2024-01-28T21:14:43.743" v="26" actId="20577"/>
      <pc:docMkLst>
        <pc:docMk/>
      </pc:docMkLst>
      <pc:sldChg chg="modSp mod">
        <pc:chgData name="Nikola.Nikolov" userId="b28fb1a3-6f3a-4286-901a-788c5e65a381" providerId="ADAL" clId="{E8A4FBB2-3638-44AF-895D-B10BC8CB1685}" dt="2024-01-28T21:14:43.743" v="26" actId="20577"/>
        <pc:sldMkLst>
          <pc:docMk/>
          <pc:sldMk cId="496094913"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DD5E47CA-1B3D-482F-B760-4BBCEDB87854}" type="datetimeFigureOut">
              <a:rPr lang="en-IE" smtClean="0"/>
              <a:pPr/>
              <a:t>10/03/2025</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D5E47CA-1B3D-482F-B760-4BBCEDB87854}" type="datetimeFigureOut">
              <a:rPr lang="en-IE" smtClean="0"/>
              <a:pPr/>
              <a:t>10/03/2025</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D5E47CA-1B3D-482F-B760-4BBCEDB87854}" type="datetimeFigureOut">
              <a:rPr lang="en-IE" smtClean="0"/>
              <a:pPr/>
              <a:t>10/03/2025</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DD5E47CA-1B3D-482F-B760-4BBCEDB87854}" type="datetimeFigureOut">
              <a:rPr lang="en-IE" smtClean="0"/>
              <a:pPr/>
              <a:t>10/03/2025</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5E47CA-1B3D-482F-B760-4BBCEDB87854}" type="datetimeFigureOut">
              <a:rPr lang="en-IE" smtClean="0"/>
              <a:pPr/>
              <a:t>10/03/2025</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DD5E47CA-1B3D-482F-B760-4BBCEDB87854}" type="datetimeFigureOut">
              <a:rPr lang="en-IE" smtClean="0"/>
              <a:pPr/>
              <a:t>10/03/2025</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DD5E47CA-1B3D-482F-B760-4BBCEDB87854}" type="datetimeFigureOut">
              <a:rPr lang="en-IE" smtClean="0"/>
              <a:pPr/>
              <a:t>10/03/2025</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DD5E47CA-1B3D-482F-B760-4BBCEDB87854}" type="datetimeFigureOut">
              <a:rPr lang="en-IE" smtClean="0"/>
              <a:pPr/>
              <a:t>10/03/2025</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5E47CA-1B3D-482F-B760-4BBCEDB87854}" type="datetimeFigureOut">
              <a:rPr lang="en-IE" smtClean="0"/>
              <a:pPr/>
              <a:t>10/03/2025</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5E47CA-1B3D-482F-B760-4BBCEDB87854}" type="datetimeFigureOut">
              <a:rPr lang="en-IE" smtClean="0"/>
              <a:pPr/>
              <a:t>10/03/2025</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5E47CA-1B3D-482F-B760-4BBCEDB87854}" type="datetimeFigureOut">
              <a:rPr lang="en-IE" smtClean="0"/>
              <a:pPr/>
              <a:t>10/03/2025</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3EA291CE-BFCC-4713-A0A0-8037E2820858}" type="slidenum">
              <a:rPr lang="en-IE" smtClean="0"/>
              <a:pPr/>
              <a:t>‹#›</a:t>
            </a:fld>
            <a:endParaRPr lang="en-I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5E47CA-1B3D-482F-B760-4BBCEDB87854}" type="datetimeFigureOut">
              <a:rPr lang="en-IE" smtClean="0"/>
              <a:pPr/>
              <a:t>10/03/2025</a:t>
            </a:fld>
            <a:endParaRPr lang="en-I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291CE-BFCC-4713-A0A0-8037E2820858}" type="slidenum">
              <a:rPr lang="en-IE" smtClean="0"/>
              <a:pPr/>
              <a:t>‹#›</a:t>
            </a:fld>
            <a:endParaRPr lang="en-IE" dirty="0"/>
          </a:p>
        </p:txBody>
      </p:sp>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statology.org/describe-shape-of-histogra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tatology.org/describe-shape-of-histogram/"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vds.com/value-exploratory-data-analy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Exploratory_data_analy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tpToLyZibK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thworld.wolfram.com/Quartil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tandard_devi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dirty="0"/>
              <a:t>Data Analytics</a:t>
            </a:r>
          </a:p>
        </p:txBody>
      </p:sp>
      <p:sp>
        <p:nvSpPr>
          <p:cNvPr id="3" name="Subtitle 2"/>
          <p:cNvSpPr>
            <a:spLocks noGrp="1"/>
          </p:cNvSpPr>
          <p:nvPr>
            <p:ph type="subTitle" idx="1"/>
          </p:nvPr>
        </p:nvSpPr>
        <p:spPr>
          <a:xfrm>
            <a:off x="685800" y="3886200"/>
            <a:ext cx="7772400" cy="1752600"/>
          </a:xfrm>
        </p:spPr>
        <p:txBody>
          <a:bodyPr/>
          <a:lstStyle/>
          <a:p>
            <a:r>
              <a:rPr lang="en-IE" dirty="0"/>
              <a:t>Exploratory Data Analysis (EDA)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6E64-88A5-271F-8020-77055BFA32DA}"/>
              </a:ext>
            </a:extLst>
          </p:cNvPr>
          <p:cNvSpPr>
            <a:spLocks noGrp="1"/>
          </p:cNvSpPr>
          <p:nvPr>
            <p:ph type="title"/>
          </p:nvPr>
        </p:nvSpPr>
        <p:spPr/>
        <p:txBody>
          <a:bodyPr/>
          <a:lstStyle/>
          <a:p>
            <a:r>
              <a:rPr lang="en-GB" dirty="0"/>
              <a:t>Histograms and Distributions</a:t>
            </a:r>
            <a:endParaRPr lang="en-IE" dirty="0"/>
          </a:p>
        </p:txBody>
      </p:sp>
      <p:sp>
        <p:nvSpPr>
          <p:cNvPr id="3" name="Content Placeholder 2">
            <a:extLst>
              <a:ext uri="{FF2B5EF4-FFF2-40B4-BE49-F238E27FC236}">
                <a16:creationId xmlns:a16="http://schemas.microsoft.com/office/drawing/2014/main" id="{DCFA431C-5D28-7487-A9CD-D0A7DF5E4AFD}"/>
              </a:ext>
            </a:extLst>
          </p:cNvPr>
          <p:cNvSpPr>
            <a:spLocks noGrp="1"/>
          </p:cNvSpPr>
          <p:nvPr>
            <p:ph idx="1"/>
          </p:nvPr>
        </p:nvSpPr>
        <p:spPr/>
        <p:txBody>
          <a:bodyPr/>
          <a:lstStyle/>
          <a:p>
            <a:r>
              <a:rPr lang="en-IE" dirty="0"/>
              <a:t>A histogram is a type of chart that visualises the distribution of values in a set of observations.</a:t>
            </a:r>
          </a:p>
          <a:p>
            <a:r>
              <a:rPr lang="en-IE" dirty="0"/>
              <a:t>The x-axis displays the values and the y-axis shows the frequency of each value.</a:t>
            </a:r>
          </a:p>
        </p:txBody>
      </p:sp>
      <p:pic>
        <p:nvPicPr>
          <p:cNvPr id="2054" name="Picture 6">
            <a:extLst>
              <a:ext uri="{FF2B5EF4-FFF2-40B4-BE49-F238E27FC236}">
                <a16:creationId xmlns:a16="http://schemas.microsoft.com/office/drawing/2014/main" id="{350A0940-D8BF-85DC-E135-01E69B1B2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365104"/>
            <a:ext cx="4211960" cy="213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479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C62F8-925C-15AA-27FA-862BB1CF8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F2CAF-C5F3-E377-682E-F90F55FA51C5}"/>
              </a:ext>
            </a:extLst>
          </p:cNvPr>
          <p:cNvSpPr>
            <a:spLocks noGrp="1"/>
          </p:cNvSpPr>
          <p:nvPr>
            <p:ph type="title"/>
          </p:nvPr>
        </p:nvSpPr>
        <p:spPr/>
        <p:txBody>
          <a:bodyPr/>
          <a:lstStyle/>
          <a:p>
            <a:r>
              <a:rPr lang="en-GB" dirty="0"/>
              <a:t>Histograms and Distributions</a:t>
            </a:r>
            <a:endParaRPr lang="en-IE" dirty="0"/>
          </a:p>
        </p:txBody>
      </p:sp>
      <p:pic>
        <p:nvPicPr>
          <p:cNvPr id="4" name="Content Placeholder 3">
            <a:extLst>
              <a:ext uri="{FF2B5EF4-FFF2-40B4-BE49-F238E27FC236}">
                <a16:creationId xmlns:a16="http://schemas.microsoft.com/office/drawing/2014/main" id="{4E03B9E0-8080-F2AE-C6B1-52D035136245}"/>
              </a:ext>
            </a:extLst>
          </p:cNvPr>
          <p:cNvPicPr>
            <a:picLocks noGrp="1" noChangeAspect="1"/>
          </p:cNvPicPr>
          <p:nvPr>
            <p:ph idx="1"/>
          </p:nvPr>
        </p:nvPicPr>
        <p:blipFill>
          <a:blip r:embed="rId2"/>
          <a:stretch>
            <a:fillRect/>
          </a:stretch>
        </p:blipFill>
        <p:spPr>
          <a:xfrm>
            <a:off x="5539928" y="4293096"/>
            <a:ext cx="3121696" cy="1670595"/>
          </a:xfrm>
          <a:prstGeom prst="rect">
            <a:avLst/>
          </a:prstGeom>
        </p:spPr>
      </p:pic>
      <p:pic>
        <p:nvPicPr>
          <p:cNvPr id="5122" name="Picture 2">
            <a:extLst>
              <a:ext uri="{FF2B5EF4-FFF2-40B4-BE49-F238E27FC236}">
                <a16:creationId xmlns:a16="http://schemas.microsoft.com/office/drawing/2014/main" id="{41D8CEB7-7E31-2F15-0B3A-074F6BA80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237" y="1600200"/>
            <a:ext cx="3751763" cy="197618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9206A06B-DD03-F18A-2FA8-8F760E6ED4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3632" y="1924174"/>
            <a:ext cx="3285040" cy="165221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2540ABEE-962E-4621-F9F4-B372C02AD2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52" y="4205190"/>
            <a:ext cx="3455948" cy="17813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6F7484-275F-1C31-FFDA-12906EECF1A2}"/>
              </a:ext>
            </a:extLst>
          </p:cNvPr>
          <p:cNvSpPr txBox="1"/>
          <p:nvPr/>
        </p:nvSpPr>
        <p:spPr>
          <a:xfrm>
            <a:off x="1787856" y="3521457"/>
            <a:ext cx="1816523" cy="369332"/>
          </a:xfrm>
          <a:prstGeom prst="rect">
            <a:avLst/>
          </a:prstGeom>
          <a:noFill/>
        </p:spPr>
        <p:txBody>
          <a:bodyPr wrap="none" rtlCol="0">
            <a:spAutoFit/>
          </a:bodyPr>
          <a:lstStyle/>
          <a:p>
            <a:r>
              <a:rPr lang="en-GB" dirty="0"/>
              <a:t>Gaussian/Normal</a:t>
            </a:r>
            <a:endParaRPr lang="en-IE" dirty="0"/>
          </a:p>
        </p:txBody>
      </p:sp>
      <p:sp>
        <p:nvSpPr>
          <p:cNvPr id="6" name="TextBox 5">
            <a:extLst>
              <a:ext uri="{FF2B5EF4-FFF2-40B4-BE49-F238E27FC236}">
                <a16:creationId xmlns:a16="http://schemas.microsoft.com/office/drawing/2014/main" id="{F503BFF8-CCFA-401C-C45B-4C7959E2C403}"/>
              </a:ext>
            </a:extLst>
          </p:cNvPr>
          <p:cNvSpPr txBox="1"/>
          <p:nvPr/>
        </p:nvSpPr>
        <p:spPr>
          <a:xfrm>
            <a:off x="6621350" y="3521457"/>
            <a:ext cx="958852" cy="369332"/>
          </a:xfrm>
          <a:prstGeom prst="rect">
            <a:avLst/>
          </a:prstGeom>
          <a:noFill/>
        </p:spPr>
        <p:txBody>
          <a:bodyPr wrap="none" rtlCol="0">
            <a:spAutoFit/>
          </a:bodyPr>
          <a:lstStyle/>
          <a:p>
            <a:r>
              <a:rPr lang="en-GB" dirty="0"/>
              <a:t>Uniform</a:t>
            </a:r>
            <a:endParaRPr lang="en-IE" dirty="0"/>
          </a:p>
        </p:txBody>
      </p:sp>
      <p:sp>
        <p:nvSpPr>
          <p:cNvPr id="7" name="TextBox 6">
            <a:extLst>
              <a:ext uri="{FF2B5EF4-FFF2-40B4-BE49-F238E27FC236}">
                <a16:creationId xmlns:a16="http://schemas.microsoft.com/office/drawing/2014/main" id="{3DE2A732-A0E3-4AE6-2423-F27E6128A1D5}"/>
              </a:ext>
            </a:extLst>
          </p:cNvPr>
          <p:cNvSpPr txBox="1"/>
          <p:nvPr/>
        </p:nvSpPr>
        <p:spPr>
          <a:xfrm>
            <a:off x="2219063" y="5986563"/>
            <a:ext cx="954107" cy="369332"/>
          </a:xfrm>
          <a:prstGeom prst="rect">
            <a:avLst/>
          </a:prstGeom>
          <a:noFill/>
        </p:spPr>
        <p:txBody>
          <a:bodyPr wrap="none" rtlCol="0">
            <a:spAutoFit/>
          </a:bodyPr>
          <a:lstStyle/>
          <a:p>
            <a:r>
              <a:rPr lang="en-GB" dirty="0"/>
              <a:t>Bimodal</a:t>
            </a:r>
            <a:endParaRPr lang="en-IE" dirty="0"/>
          </a:p>
        </p:txBody>
      </p:sp>
      <p:sp>
        <p:nvSpPr>
          <p:cNvPr id="8" name="TextBox 7">
            <a:extLst>
              <a:ext uri="{FF2B5EF4-FFF2-40B4-BE49-F238E27FC236}">
                <a16:creationId xmlns:a16="http://schemas.microsoft.com/office/drawing/2014/main" id="{5EE2AE6A-4779-F258-0A15-0796361924F7}"/>
              </a:ext>
            </a:extLst>
          </p:cNvPr>
          <p:cNvSpPr txBox="1"/>
          <p:nvPr/>
        </p:nvSpPr>
        <p:spPr>
          <a:xfrm>
            <a:off x="6300192" y="5986563"/>
            <a:ext cx="1277914" cy="369332"/>
          </a:xfrm>
          <a:prstGeom prst="rect">
            <a:avLst/>
          </a:prstGeom>
          <a:noFill/>
        </p:spPr>
        <p:txBody>
          <a:bodyPr wrap="none" rtlCol="0">
            <a:spAutoFit/>
          </a:bodyPr>
          <a:lstStyle/>
          <a:p>
            <a:r>
              <a:rPr lang="en-GB" dirty="0"/>
              <a:t>Multimodal</a:t>
            </a:r>
            <a:endParaRPr lang="en-IE" dirty="0"/>
          </a:p>
        </p:txBody>
      </p:sp>
      <p:sp>
        <p:nvSpPr>
          <p:cNvPr id="10" name="TextBox 9">
            <a:extLst>
              <a:ext uri="{FF2B5EF4-FFF2-40B4-BE49-F238E27FC236}">
                <a16:creationId xmlns:a16="http://schemas.microsoft.com/office/drawing/2014/main" id="{BF0783E3-58B0-5F79-B846-A5574D73A3FB}"/>
              </a:ext>
            </a:extLst>
          </p:cNvPr>
          <p:cNvSpPr txBox="1"/>
          <p:nvPr/>
        </p:nvSpPr>
        <p:spPr>
          <a:xfrm>
            <a:off x="2304152" y="6388870"/>
            <a:ext cx="5796240" cy="307777"/>
          </a:xfrm>
          <a:prstGeom prst="rect">
            <a:avLst/>
          </a:prstGeom>
          <a:noFill/>
        </p:spPr>
        <p:txBody>
          <a:bodyPr wrap="square">
            <a:spAutoFit/>
          </a:bodyPr>
          <a:lstStyle/>
          <a:p>
            <a:pPr algn="ctr"/>
            <a:r>
              <a:rPr lang="en-IE" sz="1400" dirty="0">
                <a:hlinkClick r:id="rId6"/>
              </a:rPr>
              <a:t>How to Describe the Shape of Histograms (With Examples)</a:t>
            </a:r>
            <a:endParaRPr lang="en-IE" sz="1400" dirty="0"/>
          </a:p>
        </p:txBody>
      </p:sp>
    </p:spTree>
    <p:extLst>
      <p:ext uri="{BB962C8B-B14F-4D97-AF65-F5344CB8AC3E}">
        <p14:creationId xmlns:p14="http://schemas.microsoft.com/office/powerpoint/2010/main" val="384346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452FD-05BC-B843-E475-7F7D3B9EBD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6DCC04-C31B-36D0-8C5C-12D219580A29}"/>
              </a:ext>
            </a:extLst>
          </p:cNvPr>
          <p:cNvSpPr>
            <a:spLocks noGrp="1"/>
          </p:cNvSpPr>
          <p:nvPr>
            <p:ph type="title"/>
          </p:nvPr>
        </p:nvSpPr>
        <p:spPr/>
        <p:txBody>
          <a:bodyPr/>
          <a:lstStyle/>
          <a:p>
            <a:r>
              <a:rPr lang="en-GB" dirty="0"/>
              <a:t>Histograms and Distributions</a:t>
            </a:r>
            <a:endParaRPr lang="en-IE" dirty="0"/>
          </a:p>
        </p:txBody>
      </p:sp>
      <p:sp>
        <p:nvSpPr>
          <p:cNvPr id="5" name="TextBox 4">
            <a:extLst>
              <a:ext uri="{FF2B5EF4-FFF2-40B4-BE49-F238E27FC236}">
                <a16:creationId xmlns:a16="http://schemas.microsoft.com/office/drawing/2014/main" id="{3B087782-8F25-6FD6-DC4E-D89F5D186ADE}"/>
              </a:ext>
            </a:extLst>
          </p:cNvPr>
          <p:cNvSpPr txBox="1"/>
          <p:nvPr/>
        </p:nvSpPr>
        <p:spPr>
          <a:xfrm>
            <a:off x="1787856" y="3521457"/>
            <a:ext cx="1313308" cy="369332"/>
          </a:xfrm>
          <a:prstGeom prst="rect">
            <a:avLst/>
          </a:prstGeom>
          <a:noFill/>
        </p:spPr>
        <p:txBody>
          <a:bodyPr wrap="none" rtlCol="0">
            <a:spAutoFit/>
          </a:bodyPr>
          <a:lstStyle/>
          <a:p>
            <a:r>
              <a:rPr lang="en-GB" dirty="0"/>
              <a:t>Left Skewed</a:t>
            </a:r>
            <a:endParaRPr lang="en-IE" dirty="0"/>
          </a:p>
        </p:txBody>
      </p:sp>
      <p:sp>
        <p:nvSpPr>
          <p:cNvPr id="6" name="TextBox 5">
            <a:extLst>
              <a:ext uri="{FF2B5EF4-FFF2-40B4-BE49-F238E27FC236}">
                <a16:creationId xmlns:a16="http://schemas.microsoft.com/office/drawing/2014/main" id="{EF357C63-0E5E-DCCF-64D9-57053DD6EC84}"/>
              </a:ext>
            </a:extLst>
          </p:cNvPr>
          <p:cNvSpPr txBox="1"/>
          <p:nvPr/>
        </p:nvSpPr>
        <p:spPr>
          <a:xfrm>
            <a:off x="6621350" y="3521457"/>
            <a:ext cx="1438279" cy="369332"/>
          </a:xfrm>
          <a:prstGeom prst="rect">
            <a:avLst/>
          </a:prstGeom>
          <a:noFill/>
        </p:spPr>
        <p:txBody>
          <a:bodyPr wrap="none" rtlCol="0">
            <a:spAutoFit/>
          </a:bodyPr>
          <a:lstStyle/>
          <a:p>
            <a:r>
              <a:rPr lang="en-GB" dirty="0"/>
              <a:t>Right Skewed</a:t>
            </a:r>
            <a:endParaRPr lang="en-IE" dirty="0"/>
          </a:p>
        </p:txBody>
      </p:sp>
      <p:sp>
        <p:nvSpPr>
          <p:cNvPr id="8" name="TextBox 7">
            <a:extLst>
              <a:ext uri="{FF2B5EF4-FFF2-40B4-BE49-F238E27FC236}">
                <a16:creationId xmlns:a16="http://schemas.microsoft.com/office/drawing/2014/main" id="{27CDE741-75F9-B618-225C-7F6C6ACC385F}"/>
              </a:ext>
            </a:extLst>
          </p:cNvPr>
          <p:cNvSpPr txBox="1"/>
          <p:nvPr/>
        </p:nvSpPr>
        <p:spPr>
          <a:xfrm>
            <a:off x="4520785" y="6019538"/>
            <a:ext cx="970137" cy="369332"/>
          </a:xfrm>
          <a:prstGeom prst="rect">
            <a:avLst/>
          </a:prstGeom>
          <a:noFill/>
        </p:spPr>
        <p:txBody>
          <a:bodyPr wrap="none" rtlCol="0">
            <a:spAutoFit/>
          </a:bodyPr>
          <a:lstStyle/>
          <a:p>
            <a:r>
              <a:rPr lang="en-GB" dirty="0"/>
              <a:t>Random</a:t>
            </a:r>
            <a:endParaRPr lang="en-IE" dirty="0"/>
          </a:p>
        </p:txBody>
      </p:sp>
      <p:sp>
        <p:nvSpPr>
          <p:cNvPr id="10" name="TextBox 9">
            <a:extLst>
              <a:ext uri="{FF2B5EF4-FFF2-40B4-BE49-F238E27FC236}">
                <a16:creationId xmlns:a16="http://schemas.microsoft.com/office/drawing/2014/main" id="{3388343C-E154-89D9-7757-BCDBDD14646D}"/>
              </a:ext>
            </a:extLst>
          </p:cNvPr>
          <p:cNvSpPr txBox="1"/>
          <p:nvPr/>
        </p:nvSpPr>
        <p:spPr>
          <a:xfrm>
            <a:off x="2304152" y="6388870"/>
            <a:ext cx="5796240" cy="307777"/>
          </a:xfrm>
          <a:prstGeom prst="rect">
            <a:avLst/>
          </a:prstGeom>
          <a:noFill/>
        </p:spPr>
        <p:txBody>
          <a:bodyPr wrap="square">
            <a:spAutoFit/>
          </a:bodyPr>
          <a:lstStyle/>
          <a:p>
            <a:pPr algn="ctr"/>
            <a:r>
              <a:rPr lang="en-IE" sz="1400" dirty="0">
                <a:hlinkClick r:id="rId2"/>
              </a:rPr>
              <a:t>How to Describe the Shape of Histograms (With Examples)</a:t>
            </a:r>
            <a:endParaRPr lang="en-IE" sz="1400" dirty="0"/>
          </a:p>
        </p:txBody>
      </p:sp>
      <p:pic>
        <p:nvPicPr>
          <p:cNvPr id="6150" name="Picture 6">
            <a:extLst>
              <a:ext uri="{FF2B5EF4-FFF2-40B4-BE49-F238E27FC236}">
                <a16:creationId xmlns:a16="http://schemas.microsoft.com/office/drawing/2014/main" id="{91B3C51D-3FF3-92F9-072E-0944C30DF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89824"/>
            <a:ext cx="3707904" cy="199621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5A5B9118-8239-9EAA-DECD-9FC67902C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742" y="1358570"/>
            <a:ext cx="3849887" cy="2162888"/>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226EBED7-D893-199E-51BB-396ACC042F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474" y="4189317"/>
            <a:ext cx="3549876" cy="1811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507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12D3-1DB8-0043-A1A8-F3CA85806C66}"/>
              </a:ext>
            </a:extLst>
          </p:cNvPr>
          <p:cNvSpPr>
            <a:spLocks noGrp="1"/>
          </p:cNvSpPr>
          <p:nvPr>
            <p:ph type="title"/>
          </p:nvPr>
        </p:nvSpPr>
        <p:spPr/>
        <p:txBody>
          <a:bodyPr/>
          <a:lstStyle/>
          <a:p>
            <a:r>
              <a:rPr lang="en-GB" dirty="0"/>
              <a:t>EDA Best PRACTICE</a:t>
            </a:r>
            <a:endParaRPr lang="en-IE" dirty="0"/>
          </a:p>
        </p:txBody>
      </p:sp>
      <p:sp>
        <p:nvSpPr>
          <p:cNvPr id="3" name="Text Placeholder 2">
            <a:extLst>
              <a:ext uri="{FF2B5EF4-FFF2-40B4-BE49-F238E27FC236}">
                <a16:creationId xmlns:a16="http://schemas.microsoft.com/office/drawing/2014/main" id="{B2EEF29C-9012-A493-8FA6-9316684DFCC4}"/>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7714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10A9-B275-4AED-AA85-CBB12021C1DE}"/>
              </a:ext>
            </a:extLst>
          </p:cNvPr>
          <p:cNvSpPr>
            <a:spLocks noGrp="1"/>
          </p:cNvSpPr>
          <p:nvPr>
            <p:ph type="title"/>
          </p:nvPr>
        </p:nvSpPr>
        <p:spPr/>
        <p:txBody>
          <a:bodyPr/>
          <a:lstStyle/>
          <a:p>
            <a:r>
              <a:rPr lang="en-IE" dirty="0"/>
              <a:t>EDA Best Practice</a:t>
            </a:r>
          </a:p>
        </p:txBody>
      </p:sp>
      <p:sp>
        <p:nvSpPr>
          <p:cNvPr id="3" name="Content Placeholder 2">
            <a:extLst>
              <a:ext uri="{FF2B5EF4-FFF2-40B4-BE49-F238E27FC236}">
                <a16:creationId xmlns:a16="http://schemas.microsoft.com/office/drawing/2014/main" id="{7CFBD348-8BFF-4270-96A5-111E8BBFAEC9}"/>
              </a:ext>
            </a:extLst>
          </p:cNvPr>
          <p:cNvSpPr>
            <a:spLocks noGrp="1"/>
          </p:cNvSpPr>
          <p:nvPr>
            <p:ph idx="1"/>
          </p:nvPr>
        </p:nvSpPr>
        <p:spPr/>
        <p:txBody>
          <a:bodyPr>
            <a:normAutofit/>
          </a:bodyPr>
          <a:lstStyle/>
          <a:p>
            <a:r>
              <a:rPr lang="en-IE" sz="2400" b="0" dirty="0">
                <a:solidFill>
                  <a:srgbClr val="000000"/>
                </a:solidFill>
                <a:effectLst/>
                <a:latin typeface="Open Sans"/>
              </a:rPr>
              <a:t>Explore the data to understand its structure, quality, and potential issues before cleaning and preparing it for machine learning:</a:t>
            </a:r>
            <a:endParaRPr lang="en-GB" sz="2400" b="0" dirty="0">
              <a:solidFill>
                <a:srgbClr val="000000"/>
              </a:solidFill>
              <a:effectLst/>
              <a:latin typeface="Open Sans"/>
            </a:endParaRPr>
          </a:p>
          <a:p>
            <a:r>
              <a:rPr lang="en-IE" sz="2400" b="1" dirty="0"/>
              <a:t>Check for Sampling Bias</a:t>
            </a:r>
            <a:r>
              <a:rPr lang="en-IE" sz="2400" dirty="0"/>
              <a:t> – Ensure the dataset represents the target population adequately.</a:t>
            </a:r>
          </a:p>
          <a:p>
            <a:r>
              <a:rPr lang="en-IE" sz="2400" b="1" dirty="0"/>
              <a:t>Identify Data Quality Issues</a:t>
            </a:r>
            <a:r>
              <a:rPr lang="en-IE" sz="2400" dirty="0"/>
              <a:t> – Detect missing values, outliers, and noise.</a:t>
            </a:r>
          </a:p>
          <a:p>
            <a:r>
              <a:rPr lang="en-IE" sz="2400" b="1" dirty="0"/>
              <a:t>Recognise Irrelevant Attributes</a:t>
            </a:r>
            <a:r>
              <a:rPr lang="en-IE" sz="2400" dirty="0"/>
              <a:t> – Remove non-informative columns (e.g., ID numbers, URLs).</a:t>
            </a:r>
          </a:p>
          <a:p>
            <a:r>
              <a:rPr lang="en-IE" sz="2400" b="1" dirty="0"/>
              <a:t>Examine Data Distributions</a:t>
            </a:r>
            <a:r>
              <a:rPr lang="en-IE" sz="2400" dirty="0"/>
              <a:t> – Assess the statistical properties of each column.</a:t>
            </a:r>
          </a:p>
        </p:txBody>
      </p:sp>
    </p:spTree>
    <p:extLst>
      <p:ext uri="{BB962C8B-B14F-4D97-AF65-F5344CB8AC3E}">
        <p14:creationId xmlns:p14="http://schemas.microsoft.com/office/powerpoint/2010/main" val="10543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1D1BA-97FB-4AE1-0136-E45248F217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0FFD53-815F-152E-93F3-DF0569AD1EC2}"/>
              </a:ext>
            </a:extLst>
          </p:cNvPr>
          <p:cNvSpPr>
            <a:spLocks noGrp="1"/>
          </p:cNvSpPr>
          <p:nvPr>
            <p:ph type="title"/>
          </p:nvPr>
        </p:nvSpPr>
        <p:spPr/>
        <p:txBody>
          <a:bodyPr/>
          <a:lstStyle/>
          <a:p>
            <a:r>
              <a:rPr lang="en-IE" dirty="0"/>
              <a:t>EDA Best Practice (contd.)</a:t>
            </a:r>
          </a:p>
        </p:txBody>
      </p:sp>
      <p:sp>
        <p:nvSpPr>
          <p:cNvPr id="3" name="Content Placeholder 2">
            <a:extLst>
              <a:ext uri="{FF2B5EF4-FFF2-40B4-BE49-F238E27FC236}">
                <a16:creationId xmlns:a16="http://schemas.microsoft.com/office/drawing/2014/main" id="{B16C893D-647D-D853-4A98-2DB68C921D2D}"/>
              </a:ext>
            </a:extLst>
          </p:cNvPr>
          <p:cNvSpPr>
            <a:spLocks noGrp="1"/>
          </p:cNvSpPr>
          <p:nvPr>
            <p:ph idx="1"/>
          </p:nvPr>
        </p:nvSpPr>
        <p:spPr/>
        <p:txBody>
          <a:bodyPr>
            <a:noAutofit/>
          </a:bodyPr>
          <a:lstStyle/>
          <a:p>
            <a:r>
              <a:rPr lang="en-IE" sz="2400" b="1" dirty="0"/>
              <a:t>Analyse Feature Relationships</a:t>
            </a:r>
            <a:r>
              <a:rPr lang="en-IE" sz="2400" dirty="0"/>
              <a:t> – Understand dependencies and interactions between variables.</a:t>
            </a:r>
          </a:p>
          <a:p>
            <a:r>
              <a:rPr lang="en-IE" sz="2400" b="1" dirty="0"/>
              <a:t>Investigate Subgroup Variations</a:t>
            </a:r>
            <a:r>
              <a:rPr lang="en-IE" sz="2400" dirty="0"/>
              <a:t> – Identify patterns across different subsets of data.</a:t>
            </a:r>
          </a:p>
          <a:p>
            <a:r>
              <a:rPr lang="en-IE" sz="2400" b="1" dirty="0"/>
              <a:t>Avoid Over-Interpreting Correlations</a:t>
            </a:r>
            <a:r>
              <a:rPr lang="en-IE" sz="2400" dirty="0"/>
              <a:t> – Consider confounding variables before inferring causation.</a:t>
            </a:r>
          </a:p>
          <a:p>
            <a:r>
              <a:rPr lang="en-IE" sz="2400" b="1" dirty="0"/>
              <a:t>Report All Insights Fairly</a:t>
            </a:r>
            <a:r>
              <a:rPr lang="en-IE" sz="2400" dirty="0"/>
              <a:t> – Avoid cherry-picking findings to fit a narrative.</a:t>
            </a:r>
          </a:p>
          <a:p>
            <a:r>
              <a:rPr lang="en-IE" sz="2400" b="1" dirty="0"/>
              <a:t>Acknowledge Limitations and Assumptions</a:t>
            </a:r>
            <a:r>
              <a:rPr lang="en-IE" sz="2400" dirty="0"/>
              <a:t> – Clearly document potential biases and constraints.</a:t>
            </a:r>
          </a:p>
        </p:txBody>
      </p:sp>
    </p:spTree>
    <p:extLst>
      <p:ext uri="{BB962C8B-B14F-4D97-AF65-F5344CB8AC3E}">
        <p14:creationId xmlns:p14="http://schemas.microsoft.com/office/powerpoint/2010/main" val="1989963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10A9-B275-4AED-AA85-CBB12021C1DE}"/>
              </a:ext>
            </a:extLst>
          </p:cNvPr>
          <p:cNvSpPr>
            <a:spLocks noGrp="1"/>
          </p:cNvSpPr>
          <p:nvPr>
            <p:ph type="title"/>
          </p:nvPr>
        </p:nvSpPr>
        <p:spPr/>
        <p:txBody>
          <a:bodyPr/>
          <a:lstStyle/>
          <a:p>
            <a:r>
              <a:rPr lang="en-IE" dirty="0"/>
              <a:t>EDA Best Practice (contd.)</a:t>
            </a:r>
          </a:p>
        </p:txBody>
      </p:sp>
      <p:sp>
        <p:nvSpPr>
          <p:cNvPr id="3" name="Content Placeholder 2">
            <a:extLst>
              <a:ext uri="{FF2B5EF4-FFF2-40B4-BE49-F238E27FC236}">
                <a16:creationId xmlns:a16="http://schemas.microsoft.com/office/drawing/2014/main" id="{7CFBD348-8BFF-4270-96A5-111E8BBFAEC9}"/>
              </a:ext>
            </a:extLst>
          </p:cNvPr>
          <p:cNvSpPr>
            <a:spLocks noGrp="1"/>
          </p:cNvSpPr>
          <p:nvPr>
            <p:ph idx="1"/>
          </p:nvPr>
        </p:nvSpPr>
        <p:spPr/>
        <p:txBody>
          <a:bodyPr>
            <a:normAutofit/>
          </a:bodyPr>
          <a:lstStyle/>
          <a:p>
            <a:r>
              <a:rPr lang="en-GB" b="0" i="0" dirty="0">
                <a:solidFill>
                  <a:srgbClr val="000000"/>
                </a:solidFill>
                <a:effectLst/>
                <a:latin typeface="Open Sans"/>
              </a:rPr>
              <a:t>Note: </a:t>
            </a:r>
          </a:p>
          <a:p>
            <a:pPr lvl="1">
              <a:spcBef>
                <a:spcPts val="1200"/>
              </a:spcBef>
            </a:pPr>
            <a:r>
              <a:rPr lang="en-GB" b="0" i="0" dirty="0">
                <a:solidFill>
                  <a:srgbClr val="000000"/>
                </a:solidFill>
                <a:effectLst/>
                <a:latin typeface="Open Sans"/>
              </a:rPr>
              <a:t>In general, EDA comes before data preparation.</a:t>
            </a:r>
          </a:p>
          <a:p>
            <a:pPr lvl="1">
              <a:spcBef>
                <a:spcPts val="1200"/>
              </a:spcBef>
            </a:pPr>
            <a:r>
              <a:rPr lang="en-GB" dirty="0">
                <a:solidFill>
                  <a:srgbClr val="000000"/>
                </a:solidFill>
                <a:latin typeface="Open Sans"/>
              </a:rPr>
              <a:t>We may look at portions of the data but we </a:t>
            </a:r>
            <a:r>
              <a:rPr lang="en-GB" b="1" dirty="0">
                <a:solidFill>
                  <a:srgbClr val="000000"/>
                </a:solidFill>
                <a:latin typeface="Open Sans"/>
              </a:rPr>
              <a:t>leave any transformations for the data preparation step that follows</a:t>
            </a:r>
            <a:r>
              <a:rPr lang="en-GB" dirty="0">
                <a:solidFill>
                  <a:srgbClr val="000000"/>
                </a:solidFill>
                <a:latin typeface="Open Sans"/>
              </a:rPr>
              <a:t>.</a:t>
            </a:r>
          </a:p>
        </p:txBody>
      </p:sp>
    </p:spTree>
    <p:extLst>
      <p:ext uri="{BB962C8B-B14F-4D97-AF65-F5344CB8AC3E}">
        <p14:creationId xmlns:p14="http://schemas.microsoft.com/office/powerpoint/2010/main" val="104336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Exploratory Data Analysis (EDA)</a:t>
            </a:r>
          </a:p>
        </p:txBody>
      </p:sp>
      <p:sp>
        <p:nvSpPr>
          <p:cNvPr id="3" name="Content Placeholder 2"/>
          <p:cNvSpPr>
            <a:spLocks noGrp="1"/>
          </p:cNvSpPr>
          <p:nvPr>
            <p:ph idx="1"/>
          </p:nvPr>
        </p:nvSpPr>
        <p:spPr/>
        <p:txBody>
          <a:bodyPr>
            <a:normAutofit lnSpcReduction="10000"/>
          </a:bodyPr>
          <a:lstStyle/>
          <a:p>
            <a:r>
              <a:rPr lang="en-GB" dirty="0"/>
              <a:t>"At a high level, EDA is the practice of using </a:t>
            </a:r>
            <a:r>
              <a:rPr lang="en-GB" b="1" dirty="0"/>
              <a:t>visual</a:t>
            </a:r>
            <a:r>
              <a:rPr lang="en-GB" dirty="0"/>
              <a:t> and </a:t>
            </a:r>
            <a:r>
              <a:rPr lang="en-GB" b="1" dirty="0"/>
              <a:t>quantitative</a:t>
            </a:r>
            <a:r>
              <a:rPr lang="en-GB" dirty="0"/>
              <a:t> methods to understand and summarize a dataset </a:t>
            </a:r>
            <a:r>
              <a:rPr lang="en-GB" b="1" dirty="0"/>
              <a:t>without making any assumptions about its contents</a:t>
            </a:r>
            <a:r>
              <a:rPr lang="en-GB" dirty="0"/>
              <a:t>. It is a crucial step to take </a:t>
            </a:r>
            <a:r>
              <a:rPr lang="en-GB" b="1" dirty="0"/>
              <a:t>before</a:t>
            </a:r>
            <a:r>
              <a:rPr lang="en-GB" dirty="0"/>
              <a:t> diving into machine learning or statistical </a:t>
            </a:r>
            <a:r>
              <a:rPr lang="en-GB" dirty="0" err="1"/>
              <a:t>modeling</a:t>
            </a:r>
            <a:r>
              <a:rPr lang="en-GB" dirty="0"/>
              <a:t> because it provides the context needed to develop an appropriate model for the </a:t>
            </a:r>
            <a:r>
              <a:rPr lang="en-GB" b="1" dirty="0"/>
              <a:t>problem at hand</a:t>
            </a:r>
            <a:r>
              <a:rPr lang="en-GB" dirty="0"/>
              <a:t> and to correctly interpret its results." </a:t>
            </a:r>
            <a:r>
              <a:rPr lang="en-GB" u="sng" dirty="0">
                <a:hlinkClick r:id="rId2"/>
              </a:rPr>
              <a:t>Chloe </a:t>
            </a:r>
            <a:r>
              <a:rPr lang="en-GB" u="sng" dirty="0" err="1">
                <a:hlinkClick r:id="rId2"/>
              </a:rPr>
              <a:t>Mawer</a:t>
            </a:r>
            <a:endParaRPr lang="en-IE" sz="2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B717-24AA-4051-B680-793D408D5C3F}"/>
              </a:ext>
            </a:extLst>
          </p:cNvPr>
          <p:cNvSpPr>
            <a:spLocks noGrp="1"/>
          </p:cNvSpPr>
          <p:nvPr>
            <p:ph type="title"/>
          </p:nvPr>
        </p:nvSpPr>
        <p:spPr/>
        <p:txBody>
          <a:bodyPr/>
          <a:lstStyle/>
          <a:p>
            <a:r>
              <a:rPr lang="en-IE" dirty="0"/>
              <a:t>Exploratory Data Analysis (EDA)</a:t>
            </a:r>
          </a:p>
        </p:txBody>
      </p:sp>
      <p:sp>
        <p:nvSpPr>
          <p:cNvPr id="3" name="Content Placeholder 2">
            <a:extLst>
              <a:ext uri="{FF2B5EF4-FFF2-40B4-BE49-F238E27FC236}">
                <a16:creationId xmlns:a16="http://schemas.microsoft.com/office/drawing/2014/main" id="{D7751CAB-1A12-40D2-AF56-B598F8332FE9}"/>
              </a:ext>
            </a:extLst>
          </p:cNvPr>
          <p:cNvSpPr>
            <a:spLocks noGrp="1"/>
          </p:cNvSpPr>
          <p:nvPr>
            <p:ph idx="1"/>
          </p:nvPr>
        </p:nvSpPr>
        <p:spPr/>
        <p:txBody>
          <a:bodyPr>
            <a:normAutofit fontScale="92500"/>
          </a:bodyPr>
          <a:lstStyle/>
          <a:p>
            <a:r>
              <a:rPr lang="en-GB" dirty="0"/>
              <a:t>“In statistics, exploratory data analysis is an approach of </a:t>
            </a:r>
            <a:r>
              <a:rPr lang="en-GB" dirty="0" err="1"/>
              <a:t>analyzing</a:t>
            </a:r>
            <a:r>
              <a:rPr lang="en-GB" dirty="0"/>
              <a:t> data sets to summarize their main characteristics, often using </a:t>
            </a:r>
            <a:r>
              <a:rPr lang="en-GB" b="1" dirty="0"/>
              <a:t>statistical graphics</a:t>
            </a:r>
            <a:r>
              <a:rPr lang="en-GB" dirty="0"/>
              <a:t> and other </a:t>
            </a:r>
            <a:r>
              <a:rPr lang="en-GB" b="1" dirty="0"/>
              <a:t>data visualization methods</a:t>
            </a:r>
            <a:r>
              <a:rPr lang="en-GB" dirty="0"/>
              <a:t>. </a:t>
            </a:r>
          </a:p>
          <a:p>
            <a:r>
              <a:rPr lang="en-GB" dirty="0"/>
              <a:t>Exploratory data analysis has been promoted by John Tukey since 1970 to encourage statisticians to explore the data, and possibly formulate hypotheses that could lead to new data collection and experiments.”</a:t>
            </a:r>
            <a:endParaRPr lang="en-IE" dirty="0"/>
          </a:p>
        </p:txBody>
      </p:sp>
      <p:sp>
        <p:nvSpPr>
          <p:cNvPr id="5" name="TextBox 4">
            <a:extLst>
              <a:ext uri="{FF2B5EF4-FFF2-40B4-BE49-F238E27FC236}">
                <a16:creationId xmlns:a16="http://schemas.microsoft.com/office/drawing/2014/main" id="{64EA6754-E4DD-4AD4-B874-7E5AFDE8333F}"/>
              </a:ext>
            </a:extLst>
          </p:cNvPr>
          <p:cNvSpPr txBox="1"/>
          <p:nvPr/>
        </p:nvSpPr>
        <p:spPr>
          <a:xfrm>
            <a:off x="7236297" y="6186344"/>
            <a:ext cx="1450504" cy="461665"/>
          </a:xfrm>
          <a:prstGeom prst="rect">
            <a:avLst/>
          </a:prstGeom>
          <a:noFill/>
        </p:spPr>
        <p:txBody>
          <a:bodyPr wrap="square" rtlCol="0">
            <a:spAutoFit/>
          </a:bodyPr>
          <a:lstStyle/>
          <a:p>
            <a:pPr algn="ctr"/>
            <a:r>
              <a:rPr lang="en-IE" sz="2400" dirty="0">
                <a:hlinkClick r:id="rId2"/>
              </a:rPr>
              <a:t>Wikipedia</a:t>
            </a:r>
            <a:endParaRPr lang="en-IE" sz="2400" dirty="0"/>
          </a:p>
        </p:txBody>
      </p:sp>
    </p:spTree>
    <p:extLst>
      <p:ext uri="{BB962C8B-B14F-4D97-AF65-F5344CB8AC3E}">
        <p14:creationId xmlns:p14="http://schemas.microsoft.com/office/powerpoint/2010/main" val="232637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8B96-1988-6B51-5CE9-4E9321EFE6FC}"/>
              </a:ext>
            </a:extLst>
          </p:cNvPr>
          <p:cNvSpPr>
            <a:spLocks noGrp="1"/>
          </p:cNvSpPr>
          <p:nvPr>
            <p:ph type="title"/>
          </p:nvPr>
        </p:nvSpPr>
        <p:spPr/>
        <p:txBody>
          <a:bodyPr/>
          <a:lstStyle/>
          <a:p>
            <a:r>
              <a:rPr lang="en-GB" dirty="0"/>
              <a:t>EDA BASICS</a:t>
            </a:r>
            <a:endParaRPr lang="en-IE" dirty="0"/>
          </a:p>
        </p:txBody>
      </p:sp>
      <p:sp>
        <p:nvSpPr>
          <p:cNvPr id="3" name="Text Placeholder 2">
            <a:extLst>
              <a:ext uri="{FF2B5EF4-FFF2-40B4-BE49-F238E27FC236}">
                <a16:creationId xmlns:a16="http://schemas.microsoft.com/office/drawing/2014/main" id="{3CD3BA23-935D-5877-0ABA-467114AC6057}"/>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175599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9224-8194-45F0-B17A-257E52AA7A6B}"/>
              </a:ext>
            </a:extLst>
          </p:cNvPr>
          <p:cNvSpPr>
            <a:spLocks noGrp="1"/>
          </p:cNvSpPr>
          <p:nvPr>
            <p:ph type="title"/>
          </p:nvPr>
        </p:nvSpPr>
        <p:spPr/>
        <p:txBody>
          <a:bodyPr/>
          <a:lstStyle/>
          <a:p>
            <a:r>
              <a:rPr lang="en-IE" dirty="0"/>
              <a:t>Five-Number Summary</a:t>
            </a:r>
          </a:p>
        </p:txBody>
      </p:sp>
      <p:sp>
        <p:nvSpPr>
          <p:cNvPr id="3" name="Content Placeholder 2">
            <a:extLst>
              <a:ext uri="{FF2B5EF4-FFF2-40B4-BE49-F238E27FC236}">
                <a16:creationId xmlns:a16="http://schemas.microsoft.com/office/drawing/2014/main" id="{CDDAB7B4-D59B-4F60-AE2B-56374EFC9D7B}"/>
              </a:ext>
            </a:extLst>
          </p:cNvPr>
          <p:cNvSpPr>
            <a:spLocks noGrp="1"/>
          </p:cNvSpPr>
          <p:nvPr>
            <p:ph idx="1"/>
          </p:nvPr>
        </p:nvSpPr>
        <p:spPr/>
        <p:txBody>
          <a:bodyPr>
            <a:normAutofit fontScale="92500" lnSpcReduction="10000"/>
          </a:bodyPr>
          <a:lstStyle/>
          <a:p>
            <a:r>
              <a:rPr lang="en-IE" sz="2800" dirty="0"/>
              <a:t>Summarise a numerical observation (i.e. a numeric column in a dataset) with five numbers:</a:t>
            </a:r>
          </a:p>
          <a:p>
            <a:pPr lvl="1"/>
            <a:r>
              <a:rPr lang="en-IE" sz="2400" dirty="0"/>
              <a:t>Minimum</a:t>
            </a:r>
          </a:p>
          <a:p>
            <a:pPr lvl="1"/>
            <a:r>
              <a:rPr lang="en-IE" sz="2400" dirty="0"/>
              <a:t>First quartile - Q1</a:t>
            </a:r>
          </a:p>
          <a:p>
            <a:pPr lvl="1"/>
            <a:r>
              <a:rPr lang="en-IE" sz="2400" dirty="0"/>
              <a:t>Median or second quartile – Q2</a:t>
            </a:r>
          </a:p>
          <a:p>
            <a:pPr lvl="1"/>
            <a:r>
              <a:rPr lang="en-IE" sz="2400" dirty="0"/>
              <a:t>Third quartile – Q3</a:t>
            </a:r>
          </a:p>
          <a:p>
            <a:pPr lvl="1"/>
            <a:r>
              <a:rPr lang="en-IE" sz="2400" dirty="0"/>
              <a:t>Maximum</a:t>
            </a:r>
          </a:p>
          <a:p>
            <a:r>
              <a:rPr lang="en-IE" sz="2800" dirty="0"/>
              <a:t>Provides a summary of the distribution of the observation (i.e. the numbers in the column).</a:t>
            </a:r>
          </a:p>
          <a:p>
            <a:r>
              <a:rPr lang="en-IE" sz="2800" dirty="0"/>
              <a:t>Video example: </a:t>
            </a:r>
            <a:r>
              <a:rPr lang="en-IE" sz="2800" dirty="0">
                <a:hlinkClick r:id="rId2"/>
              </a:rPr>
              <a:t>https://www.youtube.com/watch?v=tpToLyZibKM</a:t>
            </a:r>
            <a:endParaRPr lang="en-IE" sz="2800" dirty="0"/>
          </a:p>
        </p:txBody>
      </p:sp>
    </p:spTree>
    <p:extLst>
      <p:ext uri="{BB962C8B-B14F-4D97-AF65-F5344CB8AC3E}">
        <p14:creationId xmlns:p14="http://schemas.microsoft.com/office/powerpoint/2010/main" val="396183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D5524-EAAB-3FE2-05A3-06E1E8CAD5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ED6EA2-52AD-B82F-5C34-8579D3AD2E90}"/>
              </a:ext>
            </a:extLst>
          </p:cNvPr>
          <p:cNvSpPr>
            <a:spLocks noGrp="1"/>
          </p:cNvSpPr>
          <p:nvPr>
            <p:ph type="title"/>
          </p:nvPr>
        </p:nvSpPr>
        <p:spPr/>
        <p:txBody>
          <a:bodyPr/>
          <a:lstStyle/>
          <a:p>
            <a:r>
              <a:rPr lang="en-IE" dirty="0"/>
              <a:t>Five-Number Summary (contd.)</a:t>
            </a:r>
          </a:p>
        </p:txBody>
      </p:sp>
      <p:sp>
        <p:nvSpPr>
          <p:cNvPr id="3" name="Content Placeholder 2">
            <a:extLst>
              <a:ext uri="{FF2B5EF4-FFF2-40B4-BE49-F238E27FC236}">
                <a16:creationId xmlns:a16="http://schemas.microsoft.com/office/drawing/2014/main" id="{C5423259-628A-98AD-ECD3-62ED06010693}"/>
              </a:ext>
            </a:extLst>
          </p:cNvPr>
          <p:cNvSpPr>
            <a:spLocks noGrp="1"/>
          </p:cNvSpPr>
          <p:nvPr>
            <p:ph idx="1"/>
          </p:nvPr>
        </p:nvSpPr>
        <p:spPr/>
        <p:txBody>
          <a:bodyPr>
            <a:normAutofit/>
          </a:bodyPr>
          <a:lstStyle/>
          <a:p>
            <a:r>
              <a:rPr lang="en-IE" sz="2800" dirty="0"/>
              <a:t>There are alternative formulas for calculating Q1 and Q3: </a:t>
            </a:r>
            <a:r>
              <a:rPr lang="en-IE" sz="2800" dirty="0">
                <a:hlinkClick r:id="rId2"/>
              </a:rPr>
              <a:t>https://mathworld.wolfram.com/Quartile.html</a:t>
            </a:r>
            <a:endParaRPr lang="en-IE" sz="2800" dirty="0"/>
          </a:p>
          <a:p>
            <a:endParaRPr lang="en-IE" sz="2800" dirty="0"/>
          </a:p>
          <a:p>
            <a:r>
              <a:rPr lang="en-IE" sz="2800" dirty="0"/>
              <a:t>Interquartile range IQR = Q3 – Q1.</a:t>
            </a:r>
          </a:p>
          <a:p>
            <a:endParaRPr lang="en-IE" sz="2800" dirty="0"/>
          </a:p>
        </p:txBody>
      </p:sp>
    </p:spTree>
    <p:extLst>
      <p:ext uri="{BB962C8B-B14F-4D97-AF65-F5344CB8AC3E}">
        <p14:creationId xmlns:p14="http://schemas.microsoft.com/office/powerpoint/2010/main" val="265391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0736-2392-400E-9A03-4F52123503B1}"/>
              </a:ext>
            </a:extLst>
          </p:cNvPr>
          <p:cNvSpPr>
            <a:spLocks noGrp="1"/>
          </p:cNvSpPr>
          <p:nvPr>
            <p:ph type="title"/>
          </p:nvPr>
        </p:nvSpPr>
        <p:spPr/>
        <p:txBody>
          <a:bodyPr/>
          <a:lstStyle/>
          <a:p>
            <a:r>
              <a:rPr lang="en-GB" dirty="0"/>
              <a:t>Outliers</a:t>
            </a:r>
            <a:endParaRPr lang="en-IE" dirty="0"/>
          </a:p>
        </p:txBody>
      </p:sp>
      <p:sp>
        <p:nvSpPr>
          <p:cNvPr id="3" name="Content Placeholder 2">
            <a:extLst>
              <a:ext uri="{FF2B5EF4-FFF2-40B4-BE49-F238E27FC236}">
                <a16:creationId xmlns:a16="http://schemas.microsoft.com/office/drawing/2014/main" id="{E27171B0-98D2-B202-9640-560D83DDBB4A}"/>
              </a:ext>
            </a:extLst>
          </p:cNvPr>
          <p:cNvSpPr>
            <a:spLocks noGrp="1"/>
          </p:cNvSpPr>
          <p:nvPr>
            <p:ph idx="1"/>
          </p:nvPr>
        </p:nvSpPr>
        <p:spPr/>
        <p:txBody>
          <a:bodyPr>
            <a:normAutofit/>
          </a:bodyPr>
          <a:lstStyle/>
          <a:p>
            <a:r>
              <a:rPr lang="en-IE" b="1" dirty="0"/>
              <a:t>Variance</a:t>
            </a:r>
            <a:r>
              <a:rPr lang="en-IE" dirty="0"/>
              <a:t> of a set of observations - a measure of how spread out the values in a dataset are around the average (mean). It tells us how much the individual numbers differ from the central value, on average.</a:t>
            </a:r>
          </a:p>
          <a:p>
            <a:r>
              <a:rPr lang="en-GB" b="1" dirty="0"/>
              <a:t>Standard deviation</a:t>
            </a:r>
            <a:r>
              <a:rPr lang="en-GB" dirty="0"/>
              <a:t> of a set of observations - </a:t>
            </a:r>
            <a:r>
              <a:rPr lang="en-IE" dirty="0"/>
              <a:t>the square root of the variance.</a:t>
            </a:r>
          </a:p>
          <a:p>
            <a:r>
              <a:rPr lang="en-IE" dirty="0"/>
              <a:t>Example: </a:t>
            </a:r>
            <a:r>
              <a:rPr lang="en-IE" dirty="0">
                <a:hlinkClick r:id="rId2"/>
              </a:rPr>
              <a:t>Standard deviation - Wikipedia</a:t>
            </a:r>
            <a:endParaRPr lang="en-IE" dirty="0"/>
          </a:p>
        </p:txBody>
      </p:sp>
    </p:spTree>
    <p:extLst>
      <p:ext uri="{BB962C8B-B14F-4D97-AF65-F5344CB8AC3E}">
        <p14:creationId xmlns:p14="http://schemas.microsoft.com/office/powerpoint/2010/main" val="3369751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0D5ED-A5AD-7EA6-A731-48F7F4A9D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30609-B339-1AD5-1D63-DCDC2B24B398}"/>
              </a:ext>
            </a:extLst>
          </p:cNvPr>
          <p:cNvSpPr>
            <a:spLocks noGrp="1"/>
          </p:cNvSpPr>
          <p:nvPr>
            <p:ph type="title"/>
          </p:nvPr>
        </p:nvSpPr>
        <p:spPr/>
        <p:txBody>
          <a:bodyPr/>
          <a:lstStyle/>
          <a:p>
            <a:r>
              <a:rPr lang="en-GB" dirty="0"/>
              <a:t>Outliers (contd.)</a:t>
            </a:r>
            <a:endParaRPr lang="en-IE" dirty="0"/>
          </a:p>
        </p:txBody>
      </p:sp>
      <p:sp>
        <p:nvSpPr>
          <p:cNvPr id="3" name="Content Placeholder 2">
            <a:extLst>
              <a:ext uri="{FF2B5EF4-FFF2-40B4-BE49-F238E27FC236}">
                <a16:creationId xmlns:a16="http://schemas.microsoft.com/office/drawing/2014/main" id="{1AB3EC16-912B-5E04-3357-BF9BBAA0B44F}"/>
              </a:ext>
            </a:extLst>
          </p:cNvPr>
          <p:cNvSpPr>
            <a:spLocks noGrp="1"/>
          </p:cNvSpPr>
          <p:nvPr>
            <p:ph idx="1"/>
          </p:nvPr>
        </p:nvSpPr>
        <p:spPr/>
        <p:txBody>
          <a:bodyPr/>
          <a:lstStyle/>
          <a:p>
            <a:r>
              <a:rPr lang="en-GB" sz="2400" dirty="0"/>
              <a:t>Gaussian distribution - </a:t>
            </a:r>
            <a:r>
              <a:rPr lang="en-IE" sz="2400" dirty="0"/>
              <a:t>Bell-Shaped Curve</a:t>
            </a:r>
          </a:p>
          <a:p>
            <a:r>
              <a:rPr lang="en-IE" sz="2400" dirty="0">
                <a:sym typeface="Symbol" panose="05050102010706020507" pitchFamily="18" charset="2"/>
              </a:rPr>
              <a:t> - mean,  - standard deviation</a:t>
            </a:r>
            <a:endParaRPr lang="en-IE" dirty="0"/>
          </a:p>
        </p:txBody>
      </p:sp>
      <p:pic>
        <p:nvPicPr>
          <p:cNvPr id="1026" name="Picture 2" descr="Gauss distribution. Standard normal distribution. Gaussian bell graph ...">
            <a:extLst>
              <a:ext uri="{FF2B5EF4-FFF2-40B4-BE49-F238E27FC236}">
                <a16:creationId xmlns:a16="http://schemas.microsoft.com/office/drawing/2014/main" id="{185AC938-9F27-2DDF-20F2-D9ECB0FC0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05345"/>
            <a:ext cx="6804248" cy="4252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03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9BFE9-778F-D3AF-B1E9-A72D081849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6208CA-4954-717B-A6C0-F479679DE175}"/>
              </a:ext>
            </a:extLst>
          </p:cNvPr>
          <p:cNvSpPr>
            <a:spLocks noGrp="1"/>
          </p:cNvSpPr>
          <p:nvPr>
            <p:ph type="title"/>
          </p:nvPr>
        </p:nvSpPr>
        <p:spPr/>
        <p:txBody>
          <a:bodyPr/>
          <a:lstStyle/>
          <a:p>
            <a:r>
              <a:rPr lang="en-GB" dirty="0"/>
              <a:t>Outliers (contd.)</a:t>
            </a:r>
            <a:endParaRPr lang="en-IE" dirty="0"/>
          </a:p>
        </p:txBody>
      </p:sp>
      <p:sp>
        <p:nvSpPr>
          <p:cNvPr id="3" name="Content Placeholder 2">
            <a:extLst>
              <a:ext uri="{FF2B5EF4-FFF2-40B4-BE49-F238E27FC236}">
                <a16:creationId xmlns:a16="http://schemas.microsoft.com/office/drawing/2014/main" id="{0A6BBEE1-B799-15C6-A74B-4ED513A41D89}"/>
              </a:ext>
            </a:extLst>
          </p:cNvPr>
          <p:cNvSpPr>
            <a:spLocks noGrp="1"/>
          </p:cNvSpPr>
          <p:nvPr>
            <p:ph idx="1"/>
          </p:nvPr>
        </p:nvSpPr>
        <p:spPr/>
        <p:txBody>
          <a:bodyPr/>
          <a:lstStyle/>
          <a:p>
            <a:r>
              <a:rPr lang="en-GB" sz="2400" dirty="0"/>
              <a:t>Outliers: values below Q1 – 1.5*IQR and above Q3 + 1.5*IQR</a:t>
            </a:r>
          </a:p>
          <a:p>
            <a:r>
              <a:rPr lang="en-IE" sz="2400" dirty="0"/>
              <a:t>Q1−1.5×IQR and Q3+1.5×IQR roughly capture 99.3% of the data in a Gaussian distribution.</a:t>
            </a:r>
            <a:endParaRPr lang="en-GB" sz="2400" dirty="0"/>
          </a:p>
        </p:txBody>
      </p:sp>
      <p:pic>
        <p:nvPicPr>
          <p:cNvPr id="1026" name="Picture 2" descr="Gauss distribution. Standard normal distribution. Gaussian bell graph ...">
            <a:extLst>
              <a:ext uri="{FF2B5EF4-FFF2-40B4-BE49-F238E27FC236}">
                <a16:creationId xmlns:a16="http://schemas.microsoft.com/office/drawing/2014/main" id="{C287642B-8CA8-DFB5-EA17-0AB0D03FA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875375"/>
            <a:ext cx="6372200" cy="398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368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2929</TotalTime>
  <Words>650</Words>
  <Application>Microsoft Office PowerPoint</Application>
  <PresentationFormat>On-screen Show (4:3)</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Open Sans</vt:lpstr>
      <vt:lpstr>Symbol</vt:lpstr>
      <vt:lpstr>Office Theme</vt:lpstr>
      <vt:lpstr>Data Analytics</vt:lpstr>
      <vt:lpstr>Exploratory Data Analysis (EDA)</vt:lpstr>
      <vt:lpstr>Exploratory Data Analysis (EDA)</vt:lpstr>
      <vt:lpstr>EDA BASICS</vt:lpstr>
      <vt:lpstr>Five-Number Summary</vt:lpstr>
      <vt:lpstr>Five-Number Summary (contd.)</vt:lpstr>
      <vt:lpstr>Outliers</vt:lpstr>
      <vt:lpstr>Outliers (contd.)</vt:lpstr>
      <vt:lpstr>Outliers (contd.)</vt:lpstr>
      <vt:lpstr>Histograms and Distributions</vt:lpstr>
      <vt:lpstr>Histograms and Distributions</vt:lpstr>
      <vt:lpstr>Histograms and Distributions</vt:lpstr>
      <vt:lpstr>EDA Best PRACTICE</vt:lpstr>
      <vt:lpstr>EDA Best Practice</vt:lpstr>
      <vt:lpstr>EDA Best Practice (contd.)</vt:lpstr>
      <vt:lpstr>EDA Best Practice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CS4055  Data Mining and Data Warehousing</dc:title>
  <dc:creator>Nik</dc:creator>
  <cp:lastModifiedBy>Nikola.Nikolov</cp:lastModifiedBy>
  <cp:revision>95</cp:revision>
  <dcterms:created xsi:type="dcterms:W3CDTF">2011-08-11T10:12:44Z</dcterms:created>
  <dcterms:modified xsi:type="dcterms:W3CDTF">2025-03-10T01:47:02Z</dcterms:modified>
</cp:coreProperties>
</file>