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0a191c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10a191c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10a191ca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10a191ca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10a191ca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10a191ca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0a191ca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0a191ca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0a191ca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10a191ca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4250" y="1365225"/>
            <a:ext cx="84555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Mineração de Dados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262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Trabalho Prático - Fase 1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19300" y="3550650"/>
            <a:ext cx="392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Filipa Guimarães PG50853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João Lobo PG49366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Ricardo Guimarães PG50858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Mestrado em Humanidades Digitais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https://github.com/unsezeros/DataMining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Motivação e objetivos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Dado que nos encontramos num mundo intrinsecamente digital, onde todas as pessoas estão ligadas entre si pelas redes sociais, </a:t>
            </a:r>
            <a:r>
              <a:rPr lang="en-GB"/>
              <a:t>queremos</a:t>
            </a:r>
            <a:r>
              <a:rPr lang="en-GB"/>
              <a:t> determinar o impacto das mesmas (mais especificamente do Twitter) na </a:t>
            </a:r>
            <a:r>
              <a:rPr lang="en-GB"/>
              <a:t>saúde</a:t>
            </a:r>
            <a:r>
              <a:rPr lang="en-GB"/>
              <a:t> das pessoas através da </a:t>
            </a:r>
            <a:r>
              <a:rPr lang="en-GB"/>
              <a:t>disseminação</a:t>
            </a: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/>
              <a:t>d</a:t>
            </a:r>
            <a:r>
              <a:rPr lang="en-GB"/>
              <a:t>e afirmações falaciosas.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Para tal, definimos como questão de investigação “</a:t>
            </a:r>
            <a:r>
              <a:rPr lang="en-GB"/>
              <a:t>Será que a afirmação pública de Donald Trump durante a pandemia de COVID19 sobre ingestão de lixívia gerou desinformação difundida?”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Fontes de Dados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58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Como fontes de dados, iremos usar: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 criado a partir de </a:t>
            </a:r>
            <a:r>
              <a:rPr lang="en-GB"/>
              <a:t>Tweets (públicos) publicados no Twitter sobre ingestão de </a:t>
            </a:r>
            <a:r>
              <a:rPr lang="en-GB"/>
              <a:t>lixívia;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Datasets norte-americanos referentes a </a:t>
            </a:r>
            <a:r>
              <a:rPr lang="en-GB"/>
              <a:t>emergências</a:t>
            </a:r>
            <a:r>
              <a:rPr lang="en-GB"/>
              <a:t> médicas disponíveis publicamente;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Datasets </a:t>
            </a:r>
            <a:r>
              <a:rPr lang="en-GB"/>
              <a:t>referentes a emergências médicas na América do Norte disponibilizados publicamente pela comunidade Kaggle.com;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Jornais de notícias norte-americanos gratuitos.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Tarefas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Scraping de Tweets referentes a ingestão de </a:t>
            </a:r>
            <a:r>
              <a:rPr lang="en-GB"/>
              <a:t>lixívia</a:t>
            </a:r>
            <a:r>
              <a:rPr lang="en-GB"/>
              <a:t> na época da pandemia COVID19;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Criação de um dataset a partir dos Tweets;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Preparação das variáveis do mesmo Dataset;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Análise exploratória dos d</a:t>
            </a:r>
            <a:r>
              <a:rPr lang="en-GB"/>
              <a:t>atasets referentes a emergências médicas na América do Norte..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Tentativa de correlação entre a declaração de Donald Trump e casos de envenenamento por ingestão de lixívia, alimentados por Tweets na mesma altura.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Metodologias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Iremos utilizar uma metodologia SCRUM, algo que consideramos uma mais valia num trabalho de análise de dados pois irá permitir-nos identificar quaisquer possíveis elementos ou variáveis em falta para que os possamos obter e utilizar na análise e resposta à questão de investigação.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Outra metodologia que pretendemos aplicar é a CRISP-DM (CRoss-Industry Standard Process for Data Mining) visto que é comumente utilizada por peritos em DataMining e poderá provar-se útil.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Por fim, iremos utilizar Decision Trees para remover variáveis que poderão ser desinteressantes ou inúteis.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Ferramentas e planeamento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Como ferramentas iremos usar a linguagem de programação Python, juntamente com a biblioteca TwitterAPI para fazer o scraping dos Tweets, assim como o Microsoft Excel para manipulação direta do dataset.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