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5" r:id="rId8"/>
    <p:sldId id="263" r:id="rId9"/>
    <p:sldId id="264" r:id="rId10"/>
    <p:sldId id="262" r:id="rId11"/>
  </p:sldIdLst>
  <p:sldSz cx="18288000" cy="10287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Arial Narrow" pitchFamily="34" charset="0"/>
      <p:regular r:id="rId16"/>
      <p:bold r:id="rId17"/>
      <p:italic r:id="rId18"/>
      <p:boldItalic r:id="rId19"/>
    </p:embeddedFont>
    <p:embeddedFont>
      <p:font typeface="Arial Black" pitchFamily="34" charset="0"/>
      <p:bold r:id="rId20"/>
    </p:embeddedFont>
    <p:embeddedFont>
      <p:font typeface="Arial Unicode MS" pitchFamily="34" charset="-128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1032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50D0E-42E8-4E30-BEF6-EA97B0B21CCE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1EBF86-C081-426E-B95B-265A59C5BF0D}">
      <dgm:prSet phldrT="[Text]" phldr="1"/>
      <dgm:spPr/>
      <dgm:t>
        <a:bodyPr/>
        <a:lstStyle/>
        <a:p>
          <a:endParaRPr lang="en-US" dirty="0"/>
        </a:p>
      </dgm:t>
    </dgm:pt>
    <dgm:pt modelId="{FC804499-C601-4DA7-AD19-3B0CD9EDE7FF}" type="parTrans" cxnId="{5CDA7514-D914-4F97-8406-F6BBEF1A97D0}">
      <dgm:prSet/>
      <dgm:spPr/>
      <dgm:t>
        <a:bodyPr/>
        <a:lstStyle/>
        <a:p>
          <a:endParaRPr lang="en-US"/>
        </a:p>
      </dgm:t>
    </dgm:pt>
    <dgm:pt modelId="{9A798CBD-B05E-4B77-832B-20A9B5787B70}" type="sibTrans" cxnId="{5CDA7514-D914-4F97-8406-F6BBEF1A97D0}">
      <dgm:prSet/>
      <dgm:spPr/>
      <dgm:t>
        <a:bodyPr/>
        <a:lstStyle/>
        <a:p>
          <a:endParaRPr lang="en-US"/>
        </a:p>
      </dgm:t>
    </dgm:pt>
    <dgm:pt modelId="{BB21E41D-9648-4FE8-B1CF-34BF7ACED988}">
      <dgm:prSet phldrT="[Text]" phldr="1"/>
      <dgm:spPr/>
      <dgm:t>
        <a:bodyPr/>
        <a:lstStyle/>
        <a:p>
          <a:endParaRPr lang="en-US" dirty="0"/>
        </a:p>
      </dgm:t>
    </dgm:pt>
    <dgm:pt modelId="{B946D768-1D01-4D87-B205-5D1DEF0A8706}" type="parTrans" cxnId="{BC3F40A0-B63E-43AC-A967-0C1B4F0D9E8C}">
      <dgm:prSet/>
      <dgm:spPr/>
      <dgm:t>
        <a:bodyPr/>
        <a:lstStyle/>
        <a:p>
          <a:endParaRPr lang="en-US"/>
        </a:p>
      </dgm:t>
    </dgm:pt>
    <dgm:pt modelId="{0046BDDE-ABBA-426A-BC25-F9C3DA4D0BEB}" type="sibTrans" cxnId="{BC3F40A0-B63E-43AC-A967-0C1B4F0D9E8C}">
      <dgm:prSet/>
      <dgm:spPr/>
      <dgm:t>
        <a:bodyPr/>
        <a:lstStyle/>
        <a:p>
          <a:endParaRPr lang="en-US"/>
        </a:p>
      </dgm:t>
    </dgm:pt>
    <dgm:pt modelId="{690FD227-8DEA-47D9-9378-81CD5848AD59}">
      <dgm:prSet phldrT="[Text]" phldr="1"/>
      <dgm:spPr/>
      <dgm:t>
        <a:bodyPr/>
        <a:lstStyle/>
        <a:p>
          <a:endParaRPr lang="en-US" dirty="0"/>
        </a:p>
      </dgm:t>
    </dgm:pt>
    <dgm:pt modelId="{56E9EC4E-8080-41F9-B4CF-1501567E044C}" type="parTrans" cxnId="{57B8EB0B-AFAA-4D7F-A24A-8D4F2162BC92}">
      <dgm:prSet/>
      <dgm:spPr/>
      <dgm:t>
        <a:bodyPr/>
        <a:lstStyle/>
        <a:p>
          <a:endParaRPr lang="en-US"/>
        </a:p>
      </dgm:t>
    </dgm:pt>
    <dgm:pt modelId="{2A848179-59D5-484F-8A3D-F5683D0C587F}" type="sibTrans" cxnId="{57B8EB0B-AFAA-4D7F-A24A-8D4F2162BC92}">
      <dgm:prSet/>
      <dgm:spPr/>
      <dgm:t>
        <a:bodyPr/>
        <a:lstStyle/>
        <a:p>
          <a:endParaRPr lang="en-US"/>
        </a:p>
      </dgm:t>
    </dgm:pt>
    <dgm:pt modelId="{EADE9324-278E-49C2-A805-B19F920056F8}" type="pres">
      <dgm:prSet presAssocID="{3EA50D0E-42E8-4E30-BEF6-EA97B0B21CCE}" presName="linear" presStyleCnt="0">
        <dgm:presLayoutVars>
          <dgm:dir/>
          <dgm:resizeHandles val="exact"/>
        </dgm:presLayoutVars>
      </dgm:prSet>
      <dgm:spPr/>
    </dgm:pt>
    <dgm:pt modelId="{2A807BB6-CC51-4B97-85CD-3B4604D9F2CC}" type="pres">
      <dgm:prSet presAssocID="{481EBF86-C081-426E-B95B-265A59C5BF0D}" presName="comp" presStyleCnt="0"/>
      <dgm:spPr/>
    </dgm:pt>
    <dgm:pt modelId="{1E6A11D2-71D2-40F2-B60D-85A99512167C}" type="pres">
      <dgm:prSet presAssocID="{481EBF86-C081-426E-B95B-265A59C5BF0D}" presName="box" presStyleLbl="node1" presStyleIdx="0" presStyleCnt="3"/>
      <dgm:spPr/>
      <dgm:t>
        <a:bodyPr/>
        <a:lstStyle/>
        <a:p>
          <a:endParaRPr lang="en-US"/>
        </a:p>
      </dgm:t>
    </dgm:pt>
    <dgm:pt modelId="{6D8D5A3A-1FAF-4704-AD33-829CA6DFC551}" type="pres">
      <dgm:prSet presAssocID="{481EBF86-C081-426E-B95B-265A59C5BF0D}" presName="img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2E230578-09EB-4E8C-A8C7-EED8473BD505}" type="pres">
      <dgm:prSet presAssocID="{481EBF86-C081-426E-B95B-265A59C5BF0D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8DC55-9F56-40CE-A9C5-7F6E4C4538E5}" type="pres">
      <dgm:prSet presAssocID="{9A798CBD-B05E-4B77-832B-20A9B5787B70}" presName="spacer" presStyleCnt="0"/>
      <dgm:spPr/>
    </dgm:pt>
    <dgm:pt modelId="{9659A2C6-29D4-479F-B6A0-33ACCBC800A6}" type="pres">
      <dgm:prSet presAssocID="{BB21E41D-9648-4FE8-B1CF-34BF7ACED988}" presName="comp" presStyleCnt="0"/>
      <dgm:spPr/>
    </dgm:pt>
    <dgm:pt modelId="{1EFA483A-6400-477B-8291-CDB947E74486}" type="pres">
      <dgm:prSet presAssocID="{BB21E41D-9648-4FE8-B1CF-34BF7ACED988}" presName="box" presStyleLbl="node1" presStyleIdx="1" presStyleCnt="3"/>
      <dgm:spPr/>
      <dgm:t>
        <a:bodyPr/>
        <a:lstStyle/>
        <a:p>
          <a:endParaRPr lang="en-US"/>
        </a:p>
      </dgm:t>
    </dgm:pt>
    <dgm:pt modelId="{8626D72B-C982-4BC2-BB20-488049BA7675}" type="pres">
      <dgm:prSet presAssocID="{BB21E41D-9648-4FE8-B1CF-34BF7ACED988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11D0B6A-EFA4-4358-89E3-F6839A1E4097}" type="pres">
      <dgm:prSet presAssocID="{BB21E41D-9648-4FE8-B1CF-34BF7ACED988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03A81-0884-49A2-B914-8BC23BEF3E57}" type="pres">
      <dgm:prSet presAssocID="{0046BDDE-ABBA-426A-BC25-F9C3DA4D0BEB}" presName="spacer" presStyleCnt="0"/>
      <dgm:spPr/>
    </dgm:pt>
    <dgm:pt modelId="{BF07A3A7-A88C-4D92-AACB-C4087C871498}" type="pres">
      <dgm:prSet presAssocID="{690FD227-8DEA-47D9-9378-81CD5848AD59}" presName="comp" presStyleCnt="0"/>
      <dgm:spPr/>
    </dgm:pt>
    <dgm:pt modelId="{ABBFE822-4AA6-45C0-8AD4-29CEBEB1AEEC}" type="pres">
      <dgm:prSet presAssocID="{690FD227-8DEA-47D9-9378-81CD5848AD59}" presName="box" presStyleLbl="node1" presStyleIdx="2" presStyleCnt="3"/>
      <dgm:spPr/>
      <dgm:t>
        <a:bodyPr/>
        <a:lstStyle/>
        <a:p>
          <a:endParaRPr lang="en-US"/>
        </a:p>
      </dgm:t>
    </dgm:pt>
    <dgm:pt modelId="{9D6DAAE3-E150-4A07-B77A-FAF9A8F6B3DC}" type="pres">
      <dgm:prSet presAssocID="{690FD227-8DEA-47D9-9378-81CD5848AD59}" presName="img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9275E46F-8E2A-4D0F-9A4D-4829DD6C1BBC}" type="pres">
      <dgm:prSet presAssocID="{690FD227-8DEA-47D9-9378-81CD5848AD59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A7514-D914-4F97-8406-F6BBEF1A97D0}" srcId="{3EA50D0E-42E8-4E30-BEF6-EA97B0B21CCE}" destId="{481EBF86-C081-426E-B95B-265A59C5BF0D}" srcOrd="0" destOrd="0" parTransId="{FC804499-C601-4DA7-AD19-3B0CD9EDE7FF}" sibTransId="{9A798CBD-B05E-4B77-832B-20A9B5787B70}"/>
    <dgm:cxn modelId="{57B8EB0B-AFAA-4D7F-A24A-8D4F2162BC92}" srcId="{3EA50D0E-42E8-4E30-BEF6-EA97B0B21CCE}" destId="{690FD227-8DEA-47D9-9378-81CD5848AD59}" srcOrd="2" destOrd="0" parTransId="{56E9EC4E-8080-41F9-B4CF-1501567E044C}" sibTransId="{2A848179-59D5-484F-8A3D-F5683D0C587F}"/>
    <dgm:cxn modelId="{0E6878D0-30A1-4426-A4C6-EC100421B0F0}" type="presOf" srcId="{690FD227-8DEA-47D9-9378-81CD5848AD59}" destId="{9275E46F-8E2A-4D0F-9A4D-4829DD6C1BBC}" srcOrd="1" destOrd="0" presId="urn:microsoft.com/office/officeart/2005/8/layout/vList4"/>
    <dgm:cxn modelId="{F29BA13F-A041-479B-BCA5-AB0479D3E329}" type="presOf" srcId="{481EBF86-C081-426E-B95B-265A59C5BF0D}" destId="{1E6A11D2-71D2-40F2-B60D-85A99512167C}" srcOrd="0" destOrd="0" presId="urn:microsoft.com/office/officeart/2005/8/layout/vList4"/>
    <dgm:cxn modelId="{7C98418F-CDEF-4301-AD9E-7C116B9E51CD}" type="presOf" srcId="{BB21E41D-9648-4FE8-B1CF-34BF7ACED988}" destId="{1EFA483A-6400-477B-8291-CDB947E74486}" srcOrd="0" destOrd="0" presId="urn:microsoft.com/office/officeart/2005/8/layout/vList4"/>
    <dgm:cxn modelId="{86A58C40-DDAA-4A0B-BEDB-539E3483D107}" type="presOf" srcId="{690FD227-8DEA-47D9-9378-81CD5848AD59}" destId="{ABBFE822-4AA6-45C0-8AD4-29CEBEB1AEEC}" srcOrd="0" destOrd="0" presId="urn:microsoft.com/office/officeart/2005/8/layout/vList4"/>
    <dgm:cxn modelId="{AF0D6EFF-D52A-4548-A719-69E0988B002F}" type="presOf" srcId="{481EBF86-C081-426E-B95B-265A59C5BF0D}" destId="{2E230578-09EB-4E8C-A8C7-EED8473BD505}" srcOrd="1" destOrd="0" presId="urn:microsoft.com/office/officeart/2005/8/layout/vList4"/>
    <dgm:cxn modelId="{CC862E8B-A7CA-4069-AD69-B873EDA3020E}" type="presOf" srcId="{BB21E41D-9648-4FE8-B1CF-34BF7ACED988}" destId="{811D0B6A-EFA4-4358-89E3-F6839A1E4097}" srcOrd="1" destOrd="0" presId="urn:microsoft.com/office/officeart/2005/8/layout/vList4"/>
    <dgm:cxn modelId="{BC3F40A0-B63E-43AC-A967-0C1B4F0D9E8C}" srcId="{3EA50D0E-42E8-4E30-BEF6-EA97B0B21CCE}" destId="{BB21E41D-9648-4FE8-B1CF-34BF7ACED988}" srcOrd="1" destOrd="0" parTransId="{B946D768-1D01-4D87-B205-5D1DEF0A8706}" sibTransId="{0046BDDE-ABBA-426A-BC25-F9C3DA4D0BEB}"/>
    <dgm:cxn modelId="{B2A61793-D322-4BAE-AC5A-D46A454F77AF}" type="presOf" srcId="{3EA50D0E-42E8-4E30-BEF6-EA97B0B21CCE}" destId="{EADE9324-278E-49C2-A805-B19F920056F8}" srcOrd="0" destOrd="0" presId="urn:microsoft.com/office/officeart/2005/8/layout/vList4"/>
    <dgm:cxn modelId="{DAF635E8-7370-428D-AFFD-AD3A3FA42D7B}" type="presParOf" srcId="{EADE9324-278E-49C2-A805-B19F920056F8}" destId="{2A807BB6-CC51-4B97-85CD-3B4604D9F2CC}" srcOrd="0" destOrd="0" presId="urn:microsoft.com/office/officeart/2005/8/layout/vList4"/>
    <dgm:cxn modelId="{147A720A-E329-4E26-B629-457B93279E08}" type="presParOf" srcId="{2A807BB6-CC51-4B97-85CD-3B4604D9F2CC}" destId="{1E6A11D2-71D2-40F2-B60D-85A99512167C}" srcOrd="0" destOrd="0" presId="urn:microsoft.com/office/officeart/2005/8/layout/vList4"/>
    <dgm:cxn modelId="{13A0CCC0-058D-4F85-853B-A09621CD296E}" type="presParOf" srcId="{2A807BB6-CC51-4B97-85CD-3B4604D9F2CC}" destId="{6D8D5A3A-1FAF-4704-AD33-829CA6DFC551}" srcOrd="1" destOrd="0" presId="urn:microsoft.com/office/officeart/2005/8/layout/vList4"/>
    <dgm:cxn modelId="{C1389EDD-2DAF-4216-96EC-33A5940BCFC3}" type="presParOf" srcId="{2A807BB6-CC51-4B97-85CD-3B4604D9F2CC}" destId="{2E230578-09EB-4E8C-A8C7-EED8473BD505}" srcOrd="2" destOrd="0" presId="urn:microsoft.com/office/officeart/2005/8/layout/vList4"/>
    <dgm:cxn modelId="{A5F3E075-75B5-4386-AE05-DE7C86971379}" type="presParOf" srcId="{EADE9324-278E-49C2-A805-B19F920056F8}" destId="{AA98DC55-9F56-40CE-A9C5-7F6E4C4538E5}" srcOrd="1" destOrd="0" presId="urn:microsoft.com/office/officeart/2005/8/layout/vList4"/>
    <dgm:cxn modelId="{713C28F7-3893-45B0-85E0-C867432EA18B}" type="presParOf" srcId="{EADE9324-278E-49C2-A805-B19F920056F8}" destId="{9659A2C6-29D4-479F-B6A0-33ACCBC800A6}" srcOrd="2" destOrd="0" presId="urn:microsoft.com/office/officeart/2005/8/layout/vList4"/>
    <dgm:cxn modelId="{25299D28-7372-49A6-AEFF-B40EFF478AF8}" type="presParOf" srcId="{9659A2C6-29D4-479F-B6A0-33ACCBC800A6}" destId="{1EFA483A-6400-477B-8291-CDB947E74486}" srcOrd="0" destOrd="0" presId="urn:microsoft.com/office/officeart/2005/8/layout/vList4"/>
    <dgm:cxn modelId="{86579ACD-0924-4901-9A41-268E36CA793A}" type="presParOf" srcId="{9659A2C6-29D4-479F-B6A0-33ACCBC800A6}" destId="{8626D72B-C982-4BC2-BB20-488049BA7675}" srcOrd="1" destOrd="0" presId="urn:microsoft.com/office/officeart/2005/8/layout/vList4"/>
    <dgm:cxn modelId="{CD81888E-DBA3-4B79-883D-EB2B84FB1B24}" type="presParOf" srcId="{9659A2C6-29D4-479F-B6A0-33ACCBC800A6}" destId="{811D0B6A-EFA4-4358-89E3-F6839A1E4097}" srcOrd="2" destOrd="0" presId="urn:microsoft.com/office/officeart/2005/8/layout/vList4"/>
    <dgm:cxn modelId="{786AC941-FD7B-4C67-9763-04F3AACBABAB}" type="presParOf" srcId="{EADE9324-278E-49C2-A805-B19F920056F8}" destId="{2CF03A81-0884-49A2-B914-8BC23BEF3E57}" srcOrd="3" destOrd="0" presId="urn:microsoft.com/office/officeart/2005/8/layout/vList4"/>
    <dgm:cxn modelId="{6C1FF919-9930-4B3F-8C7D-9D78D0B2694B}" type="presParOf" srcId="{EADE9324-278E-49C2-A805-B19F920056F8}" destId="{BF07A3A7-A88C-4D92-AACB-C4087C871498}" srcOrd="4" destOrd="0" presId="urn:microsoft.com/office/officeart/2005/8/layout/vList4"/>
    <dgm:cxn modelId="{A4D3F20D-DE45-4B12-9A13-1D6CD277858E}" type="presParOf" srcId="{BF07A3A7-A88C-4D92-AACB-C4087C871498}" destId="{ABBFE822-4AA6-45C0-8AD4-29CEBEB1AEEC}" srcOrd="0" destOrd="0" presId="urn:microsoft.com/office/officeart/2005/8/layout/vList4"/>
    <dgm:cxn modelId="{DFB52B20-D8A6-4A22-9C14-288F322282C0}" type="presParOf" srcId="{BF07A3A7-A88C-4D92-AACB-C4087C871498}" destId="{9D6DAAE3-E150-4A07-B77A-FAF9A8F6B3DC}" srcOrd="1" destOrd="0" presId="urn:microsoft.com/office/officeart/2005/8/layout/vList4"/>
    <dgm:cxn modelId="{D7A7E843-5FA3-4F0A-86A2-1C12A20A2768}" type="presParOf" srcId="{BF07A3A7-A88C-4D92-AACB-C4087C871498}" destId="{9275E46F-8E2A-4D0F-9A4D-4829DD6C1BB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2B083-38D7-43E7-9607-92A080626C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FD60DA-ECFD-44D9-BCEB-D38BB8332C44}">
      <dgm:prSet phldrT="[Text]" custT="1"/>
      <dgm:spPr/>
      <dgm:t>
        <a:bodyPr/>
        <a:lstStyle/>
        <a:p>
          <a:r>
            <a:rPr lang="en-US" sz="4400" dirty="0" err="1" smtClean="0">
              <a:latin typeface="Arial Narrow" pitchFamily="34" charset="0"/>
            </a:rPr>
            <a:t>Lingkungan</a:t>
          </a:r>
          <a:r>
            <a:rPr lang="en-US" sz="4400" dirty="0" smtClean="0">
              <a:latin typeface="Arial Narrow" pitchFamily="34" charset="0"/>
            </a:rPr>
            <a:t> </a:t>
          </a:r>
          <a:r>
            <a:rPr lang="en-US" sz="4400" dirty="0" err="1" smtClean="0">
              <a:latin typeface="Arial Narrow" pitchFamily="34" charset="0"/>
            </a:rPr>
            <a:t>Instruksional</a:t>
          </a:r>
          <a:endParaRPr lang="en-US" sz="4400" dirty="0">
            <a:latin typeface="Arial Narrow" pitchFamily="34" charset="0"/>
          </a:endParaRPr>
        </a:p>
      </dgm:t>
    </dgm:pt>
    <dgm:pt modelId="{65B5D87F-37C3-40D1-BD8A-353D34E99B86}" type="parTrans" cxnId="{E5A33815-3046-4F6D-9F44-03A9527EE68C}">
      <dgm:prSet/>
      <dgm:spPr/>
      <dgm:t>
        <a:bodyPr/>
        <a:lstStyle/>
        <a:p>
          <a:endParaRPr lang="en-US"/>
        </a:p>
      </dgm:t>
    </dgm:pt>
    <dgm:pt modelId="{6EEC77D7-278D-4444-B325-922FE096EC4B}" type="sibTrans" cxnId="{E5A33815-3046-4F6D-9F44-03A9527EE68C}">
      <dgm:prSet/>
      <dgm:spPr/>
      <dgm:t>
        <a:bodyPr/>
        <a:lstStyle/>
        <a:p>
          <a:endParaRPr lang="en-US"/>
        </a:p>
      </dgm:t>
    </dgm:pt>
    <dgm:pt modelId="{B09E4556-1134-45AF-AADF-9DF590E5A3AE}">
      <dgm:prSet phldrT="[Text]" custT="1"/>
      <dgm:spPr/>
      <dgm:t>
        <a:bodyPr/>
        <a:lstStyle/>
        <a:p>
          <a:r>
            <a:rPr lang="en-US" sz="4400" dirty="0" err="1" smtClean="0">
              <a:latin typeface="Arial Narrow" pitchFamily="34" charset="0"/>
            </a:rPr>
            <a:t>Mahasiwa</a:t>
          </a:r>
          <a:r>
            <a:rPr lang="en-US" sz="4400" dirty="0" smtClean="0">
              <a:latin typeface="Arial Narrow" pitchFamily="34" charset="0"/>
            </a:rPr>
            <a:t>/i</a:t>
          </a:r>
          <a:endParaRPr lang="en-US" sz="4400" dirty="0">
            <a:latin typeface="Arial Narrow" pitchFamily="34" charset="0"/>
          </a:endParaRPr>
        </a:p>
      </dgm:t>
    </dgm:pt>
    <dgm:pt modelId="{742D78B9-95F4-4666-B2CF-2958CBD7F7C1}" type="parTrans" cxnId="{A85BA5B4-ECAA-4CE2-8322-3DB0D1680D19}">
      <dgm:prSet/>
      <dgm:spPr/>
      <dgm:t>
        <a:bodyPr/>
        <a:lstStyle/>
        <a:p>
          <a:endParaRPr lang="en-US"/>
        </a:p>
      </dgm:t>
    </dgm:pt>
    <dgm:pt modelId="{75397855-524E-4E78-B975-26C88FC9B344}" type="sibTrans" cxnId="{A85BA5B4-ECAA-4CE2-8322-3DB0D1680D19}">
      <dgm:prSet/>
      <dgm:spPr/>
      <dgm:t>
        <a:bodyPr/>
        <a:lstStyle/>
        <a:p>
          <a:endParaRPr lang="en-US"/>
        </a:p>
      </dgm:t>
    </dgm:pt>
    <dgm:pt modelId="{4666D201-7F88-420B-BE62-DEF1031729AB}">
      <dgm:prSet phldrT="[Text]" custT="1"/>
      <dgm:spPr/>
      <dgm:t>
        <a:bodyPr/>
        <a:lstStyle/>
        <a:p>
          <a:r>
            <a:rPr lang="en-US" sz="4400" i="1" dirty="0" smtClean="0">
              <a:latin typeface="Arial Narrow" pitchFamily="34" charset="0"/>
            </a:rPr>
            <a:t>Team Teaching</a:t>
          </a:r>
          <a:endParaRPr lang="en-US" sz="4400" i="1" dirty="0">
            <a:latin typeface="Arial Narrow" pitchFamily="34" charset="0"/>
          </a:endParaRPr>
        </a:p>
      </dgm:t>
    </dgm:pt>
    <dgm:pt modelId="{041BB753-AB5B-4F7E-9734-B78012D9BA77}" type="parTrans" cxnId="{BF96C90A-CACD-475A-ABAF-86FDC3323FEB}">
      <dgm:prSet/>
      <dgm:spPr/>
      <dgm:t>
        <a:bodyPr/>
        <a:lstStyle/>
        <a:p>
          <a:endParaRPr lang="en-US"/>
        </a:p>
      </dgm:t>
    </dgm:pt>
    <dgm:pt modelId="{87694A7A-0C02-4151-80C7-F6707C5EF6D4}" type="sibTrans" cxnId="{BF96C90A-CACD-475A-ABAF-86FDC3323FEB}">
      <dgm:prSet/>
      <dgm:spPr/>
      <dgm:t>
        <a:bodyPr/>
        <a:lstStyle/>
        <a:p>
          <a:endParaRPr lang="en-US"/>
        </a:p>
      </dgm:t>
    </dgm:pt>
    <dgm:pt modelId="{9DFD927B-456E-4F8E-A7DB-A3492A2DD38F}">
      <dgm:prSet phldrT="[Text]" custT="1"/>
      <dgm:spPr/>
      <dgm:t>
        <a:bodyPr/>
        <a:lstStyle/>
        <a:p>
          <a:r>
            <a:rPr lang="en-US" sz="4400" dirty="0" smtClean="0">
              <a:latin typeface="Arial Narrow" pitchFamily="34" charset="0"/>
            </a:rPr>
            <a:t>Verbal &amp; Nonverbal</a:t>
          </a:r>
          <a:endParaRPr lang="en-US" sz="4400" dirty="0">
            <a:latin typeface="Arial Narrow" pitchFamily="34" charset="0"/>
          </a:endParaRPr>
        </a:p>
      </dgm:t>
    </dgm:pt>
    <dgm:pt modelId="{9FBA4C50-3962-438F-AC47-432921C87834}" type="parTrans" cxnId="{388CB438-5CF7-4D1B-B044-FDEE1490177D}">
      <dgm:prSet/>
      <dgm:spPr/>
      <dgm:t>
        <a:bodyPr/>
        <a:lstStyle/>
        <a:p>
          <a:endParaRPr lang="en-US"/>
        </a:p>
      </dgm:t>
    </dgm:pt>
    <dgm:pt modelId="{AC3E6227-5EF6-4986-9DDE-E09985533743}" type="sibTrans" cxnId="{388CB438-5CF7-4D1B-B044-FDEE1490177D}">
      <dgm:prSet/>
      <dgm:spPr/>
      <dgm:t>
        <a:bodyPr/>
        <a:lstStyle/>
        <a:p>
          <a:endParaRPr lang="en-US"/>
        </a:p>
      </dgm:t>
    </dgm:pt>
    <dgm:pt modelId="{C2CBFF82-6B69-4B8B-99E5-84DAA99B61DB}">
      <dgm:prSet phldrT="[Text]" custT="1"/>
      <dgm:spPr/>
      <dgm:t>
        <a:bodyPr/>
        <a:lstStyle/>
        <a:p>
          <a:r>
            <a:rPr lang="en-US" sz="4400" dirty="0" err="1" smtClean="0">
              <a:latin typeface="Arial Narrow" pitchFamily="34" charset="0"/>
            </a:rPr>
            <a:t>Persepsi</a:t>
          </a:r>
          <a:r>
            <a:rPr lang="en-US" sz="4400" dirty="0" smtClean="0">
              <a:latin typeface="Arial Narrow" pitchFamily="34" charset="0"/>
            </a:rPr>
            <a:t> &amp; </a:t>
          </a:r>
          <a:r>
            <a:rPr lang="en-US" sz="4400" dirty="0" err="1" smtClean="0">
              <a:latin typeface="Arial Narrow" pitchFamily="34" charset="0"/>
            </a:rPr>
            <a:t>Kredibilitas</a:t>
          </a:r>
          <a:endParaRPr lang="en-US" sz="4400" dirty="0">
            <a:latin typeface="Arial Narrow" pitchFamily="34" charset="0"/>
          </a:endParaRPr>
        </a:p>
      </dgm:t>
    </dgm:pt>
    <dgm:pt modelId="{DF477E1C-6170-40B1-83AF-E5631302347A}" type="parTrans" cxnId="{06EFC10F-A067-4480-9ADD-D87E4A74195A}">
      <dgm:prSet/>
      <dgm:spPr/>
      <dgm:t>
        <a:bodyPr/>
        <a:lstStyle/>
        <a:p>
          <a:endParaRPr lang="en-US"/>
        </a:p>
      </dgm:t>
    </dgm:pt>
    <dgm:pt modelId="{4B1A3046-1010-463C-B1E9-A46C53D984E9}" type="sibTrans" cxnId="{06EFC10F-A067-4480-9ADD-D87E4A74195A}">
      <dgm:prSet/>
      <dgm:spPr/>
      <dgm:t>
        <a:bodyPr/>
        <a:lstStyle/>
        <a:p>
          <a:endParaRPr lang="en-US"/>
        </a:p>
      </dgm:t>
    </dgm:pt>
    <dgm:pt modelId="{1BAD956C-22A8-4C0D-A773-C53A75E21642}">
      <dgm:prSet phldrT="[Text]" custT="1"/>
      <dgm:spPr/>
      <dgm:t>
        <a:bodyPr/>
        <a:lstStyle/>
        <a:p>
          <a:r>
            <a:rPr lang="en-US" sz="4400" i="1" dirty="0" smtClean="0">
              <a:latin typeface="Arial Narrow" pitchFamily="34" charset="0"/>
            </a:rPr>
            <a:t>Outcome</a:t>
          </a:r>
          <a:endParaRPr lang="en-US" sz="4400" i="1" dirty="0">
            <a:latin typeface="Arial Narrow" pitchFamily="34" charset="0"/>
          </a:endParaRPr>
        </a:p>
      </dgm:t>
    </dgm:pt>
    <dgm:pt modelId="{12069FA1-4919-4568-93D6-C6DF3C85F05D}" type="parTrans" cxnId="{C183ADCB-7E07-4C6C-9AAD-0D4E689087BF}">
      <dgm:prSet/>
      <dgm:spPr/>
      <dgm:t>
        <a:bodyPr/>
        <a:lstStyle/>
        <a:p>
          <a:endParaRPr lang="en-US"/>
        </a:p>
      </dgm:t>
    </dgm:pt>
    <dgm:pt modelId="{53E16824-130E-48D1-A89A-80733B80CBC6}" type="sibTrans" cxnId="{C183ADCB-7E07-4C6C-9AAD-0D4E689087BF}">
      <dgm:prSet/>
      <dgm:spPr/>
      <dgm:t>
        <a:bodyPr/>
        <a:lstStyle/>
        <a:p>
          <a:endParaRPr lang="en-US"/>
        </a:p>
      </dgm:t>
    </dgm:pt>
    <dgm:pt modelId="{4164DC11-D185-483F-9708-C381A0008106}" type="pres">
      <dgm:prSet presAssocID="{FF92B083-38D7-43E7-9607-92A080626C0C}" presName="diagram" presStyleCnt="0">
        <dgm:presLayoutVars>
          <dgm:dir/>
          <dgm:resizeHandles val="exact"/>
        </dgm:presLayoutVars>
      </dgm:prSet>
      <dgm:spPr/>
    </dgm:pt>
    <dgm:pt modelId="{416B6B37-763D-4844-B42D-602CA0081DE6}" type="pres">
      <dgm:prSet presAssocID="{82FD60DA-ECFD-44D9-BCEB-D38BB8332C4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D8397-8380-40CB-85D7-59CE790F4268}" type="pres">
      <dgm:prSet presAssocID="{6EEC77D7-278D-4444-B325-922FE096EC4B}" presName="sibTrans" presStyleCnt="0"/>
      <dgm:spPr/>
    </dgm:pt>
    <dgm:pt modelId="{BFA296A9-5D59-489C-8909-80FF35EC28A5}" type="pres">
      <dgm:prSet presAssocID="{B09E4556-1134-45AF-AADF-9DF590E5A3A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1D3BC-53BC-480A-8A91-20E87BBDA74B}" type="pres">
      <dgm:prSet presAssocID="{75397855-524E-4E78-B975-26C88FC9B344}" presName="sibTrans" presStyleCnt="0"/>
      <dgm:spPr/>
    </dgm:pt>
    <dgm:pt modelId="{6E265E0A-C6F1-473A-9039-317CACE00F21}" type="pres">
      <dgm:prSet presAssocID="{4666D201-7F88-420B-BE62-DEF1031729A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DA8E0-6D63-4776-865F-939876CD9932}" type="pres">
      <dgm:prSet presAssocID="{87694A7A-0C02-4151-80C7-F6707C5EF6D4}" presName="sibTrans" presStyleCnt="0"/>
      <dgm:spPr/>
    </dgm:pt>
    <dgm:pt modelId="{FB5091AF-952B-4CF8-BA4D-90FBBCE7A7EF}" type="pres">
      <dgm:prSet presAssocID="{9DFD927B-456E-4F8E-A7DB-A3492A2DD38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94A15-A988-4504-B53A-6D84A3D9D3E9}" type="pres">
      <dgm:prSet presAssocID="{AC3E6227-5EF6-4986-9DDE-E09985533743}" presName="sibTrans" presStyleCnt="0"/>
      <dgm:spPr/>
    </dgm:pt>
    <dgm:pt modelId="{AE4E570E-71C8-4F0B-93FD-EB8839D7A424}" type="pres">
      <dgm:prSet presAssocID="{C2CBFF82-6B69-4B8B-99E5-84DAA99B61DB}" presName="node" presStyleLbl="node1" presStyleIdx="4" presStyleCnt="6">
        <dgm:presLayoutVars>
          <dgm:bulletEnabled val="1"/>
        </dgm:presLayoutVars>
      </dgm:prSet>
      <dgm:spPr/>
    </dgm:pt>
    <dgm:pt modelId="{866E97AA-7AFB-4F47-8F4E-1BC2EAED0315}" type="pres">
      <dgm:prSet presAssocID="{4B1A3046-1010-463C-B1E9-A46C53D984E9}" presName="sibTrans" presStyleCnt="0"/>
      <dgm:spPr/>
    </dgm:pt>
    <dgm:pt modelId="{F5E9FEC9-3D12-4759-B0F7-12C0B97D31BC}" type="pres">
      <dgm:prSet presAssocID="{1BAD956C-22A8-4C0D-A773-C53A75E2164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C6F34-0F18-4C5B-A058-AD51C79F6B50}" type="presOf" srcId="{1BAD956C-22A8-4C0D-A773-C53A75E21642}" destId="{F5E9FEC9-3D12-4759-B0F7-12C0B97D31BC}" srcOrd="0" destOrd="0" presId="urn:microsoft.com/office/officeart/2005/8/layout/default"/>
    <dgm:cxn modelId="{ABD9A15D-6960-4735-AA66-E5A5C41C4947}" type="presOf" srcId="{9DFD927B-456E-4F8E-A7DB-A3492A2DD38F}" destId="{FB5091AF-952B-4CF8-BA4D-90FBBCE7A7EF}" srcOrd="0" destOrd="0" presId="urn:microsoft.com/office/officeart/2005/8/layout/default"/>
    <dgm:cxn modelId="{BF96C90A-CACD-475A-ABAF-86FDC3323FEB}" srcId="{FF92B083-38D7-43E7-9607-92A080626C0C}" destId="{4666D201-7F88-420B-BE62-DEF1031729AB}" srcOrd="2" destOrd="0" parTransId="{041BB753-AB5B-4F7E-9734-B78012D9BA77}" sibTransId="{87694A7A-0C02-4151-80C7-F6707C5EF6D4}"/>
    <dgm:cxn modelId="{5D781290-D93E-441F-9CE5-B2B51F3C42FA}" type="presOf" srcId="{FF92B083-38D7-43E7-9607-92A080626C0C}" destId="{4164DC11-D185-483F-9708-C381A0008106}" srcOrd="0" destOrd="0" presId="urn:microsoft.com/office/officeart/2005/8/layout/default"/>
    <dgm:cxn modelId="{E5A33815-3046-4F6D-9F44-03A9527EE68C}" srcId="{FF92B083-38D7-43E7-9607-92A080626C0C}" destId="{82FD60DA-ECFD-44D9-BCEB-D38BB8332C44}" srcOrd="0" destOrd="0" parTransId="{65B5D87F-37C3-40D1-BD8A-353D34E99B86}" sibTransId="{6EEC77D7-278D-4444-B325-922FE096EC4B}"/>
    <dgm:cxn modelId="{974A3FC5-6DFE-4099-AD88-A85680DF01ED}" type="presOf" srcId="{C2CBFF82-6B69-4B8B-99E5-84DAA99B61DB}" destId="{AE4E570E-71C8-4F0B-93FD-EB8839D7A424}" srcOrd="0" destOrd="0" presId="urn:microsoft.com/office/officeart/2005/8/layout/default"/>
    <dgm:cxn modelId="{37AEEB3D-180E-4023-ADF9-EDFF2958B25A}" type="presOf" srcId="{B09E4556-1134-45AF-AADF-9DF590E5A3AE}" destId="{BFA296A9-5D59-489C-8909-80FF35EC28A5}" srcOrd="0" destOrd="0" presId="urn:microsoft.com/office/officeart/2005/8/layout/default"/>
    <dgm:cxn modelId="{06EFC10F-A067-4480-9ADD-D87E4A74195A}" srcId="{FF92B083-38D7-43E7-9607-92A080626C0C}" destId="{C2CBFF82-6B69-4B8B-99E5-84DAA99B61DB}" srcOrd="4" destOrd="0" parTransId="{DF477E1C-6170-40B1-83AF-E5631302347A}" sibTransId="{4B1A3046-1010-463C-B1E9-A46C53D984E9}"/>
    <dgm:cxn modelId="{388CB438-5CF7-4D1B-B044-FDEE1490177D}" srcId="{FF92B083-38D7-43E7-9607-92A080626C0C}" destId="{9DFD927B-456E-4F8E-A7DB-A3492A2DD38F}" srcOrd="3" destOrd="0" parTransId="{9FBA4C50-3962-438F-AC47-432921C87834}" sibTransId="{AC3E6227-5EF6-4986-9DDE-E09985533743}"/>
    <dgm:cxn modelId="{A85BA5B4-ECAA-4CE2-8322-3DB0D1680D19}" srcId="{FF92B083-38D7-43E7-9607-92A080626C0C}" destId="{B09E4556-1134-45AF-AADF-9DF590E5A3AE}" srcOrd="1" destOrd="0" parTransId="{742D78B9-95F4-4666-B2CF-2958CBD7F7C1}" sibTransId="{75397855-524E-4E78-B975-26C88FC9B344}"/>
    <dgm:cxn modelId="{F9FD2C1B-6E8B-4901-933F-E4827631DD31}" type="presOf" srcId="{82FD60DA-ECFD-44D9-BCEB-D38BB8332C44}" destId="{416B6B37-763D-4844-B42D-602CA0081DE6}" srcOrd="0" destOrd="0" presId="urn:microsoft.com/office/officeart/2005/8/layout/default"/>
    <dgm:cxn modelId="{C183ADCB-7E07-4C6C-9AAD-0D4E689087BF}" srcId="{FF92B083-38D7-43E7-9607-92A080626C0C}" destId="{1BAD956C-22A8-4C0D-A773-C53A75E21642}" srcOrd="5" destOrd="0" parTransId="{12069FA1-4919-4568-93D6-C6DF3C85F05D}" sibTransId="{53E16824-130E-48D1-A89A-80733B80CBC6}"/>
    <dgm:cxn modelId="{29F30408-2163-4F9C-98AE-7E19791BB6F5}" type="presOf" srcId="{4666D201-7F88-420B-BE62-DEF1031729AB}" destId="{6E265E0A-C6F1-473A-9039-317CACE00F21}" srcOrd="0" destOrd="0" presId="urn:microsoft.com/office/officeart/2005/8/layout/default"/>
    <dgm:cxn modelId="{446A011E-3394-4BC8-8694-21945ED5BD9A}" type="presParOf" srcId="{4164DC11-D185-483F-9708-C381A0008106}" destId="{416B6B37-763D-4844-B42D-602CA0081DE6}" srcOrd="0" destOrd="0" presId="urn:microsoft.com/office/officeart/2005/8/layout/default"/>
    <dgm:cxn modelId="{C21F303B-715E-48DA-A547-B9A7AA09A30D}" type="presParOf" srcId="{4164DC11-D185-483F-9708-C381A0008106}" destId="{F7FD8397-8380-40CB-85D7-59CE790F4268}" srcOrd="1" destOrd="0" presId="urn:microsoft.com/office/officeart/2005/8/layout/default"/>
    <dgm:cxn modelId="{978E5105-8BFE-4225-980D-B81FFA968073}" type="presParOf" srcId="{4164DC11-D185-483F-9708-C381A0008106}" destId="{BFA296A9-5D59-489C-8909-80FF35EC28A5}" srcOrd="2" destOrd="0" presId="urn:microsoft.com/office/officeart/2005/8/layout/default"/>
    <dgm:cxn modelId="{BD45C14B-3C84-4363-8690-3C9746A38D6C}" type="presParOf" srcId="{4164DC11-D185-483F-9708-C381A0008106}" destId="{B811D3BC-53BC-480A-8A91-20E87BBDA74B}" srcOrd="3" destOrd="0" presId="urn:microsoft.com/office/officeart/2005/8/layout/default"/>
    <dgm:cxn modelId="{E8D02AD4-E07E-4B1C-A1AE-0A6D3A8F92D0}" type="presParOf" srcId="{4164DC11-D185-483F-9708-C381A0008106}" destId="{6E265E0A-C6F1-473A-9039-317CACE00F21}" srcOrd="4" destOrd="0" presId="urn:microsoft.com/office/officeart/2005/8/layout/default"/>
    <dgm:cxn modelId="{98AFC34F-EDD4-4AFF-88B0-4A37BF8F62A5}" type="presParOf" srcId="{4164DC11-D185-483F-9708-C381A0008106}" destId="{0CDDA8E0-6D63-4776-865F-939876CD9932}" srcOrd="5" destOrd="0" presId="urn:microsoft.com/office/officeart/2005/8/layout/default"/>
    <dgm:cxn modelId="{62746BD8-5F37-4814-BB2B-EBB337DD7C4D}" type="presParOf" srcId="{4164DC11-D185-483F-9708-C381A0008106}" destId="{FB5091AF-952B-4CF8-BA4D-90FBBCE7A7EF}" srcOrd="6" destOrd="0" presId="urn:microsoft.com/office/officeart/2005/8/layout/default"/>
    <dgm:cxn modelId="{B4E18BBC-205F-4FA0-8B97-F3F32983C1EC}" type="presParOf" srcId="{4164DC11-D185-483F-9708-C381A0008106}" destId="{53A94A15-A988-4504-B53A-6D84A3D9D3E9}" srcOrd="7" destOrd="0" presId="urn:microsoft.com/office/officeart/2005/8/layout/default"/>
    <dgm:cxn modelId="{FBC55E99-EFBD-4A96-8C60-9DFC09D4EA09}" type="presParOf" srcId="{4164DC11-D185-483F-9708-C381A0008106}" destId="{AE4E570E-71C8-4F0B-93FD-EB8839D7A424}" srcOrd="8" destOrd="0" presId="urn:microsoft.com/office/officeart/2005/8/layout/default"/>
    <dgm:cxn modelId="{40B16605-4247-4332-A3A1-D973452D21F5}" type="presParOf" srcId="{4164DC11-D185-483F-9708-C381A0008106}" destId="{866E97AA-7AFB-4F47-8F4E-1BC2EAED0315}" srcOrd="9" destOrd="0" presId="urn:microsoft.com/office/officeart/2005/8/layout/default"/>
    <dgm:cxn modelId="{9F53BAC9-D23F-48D5-B719-141D2FA6F887}" type="presParOf" srcId="{4164DC11-D185-483F-9708-C381A0008106}" destId="{F5E9FEC9-3D12-4759-B0F7-12C0B97D31B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CE40A-F642-4723-9239-5E77ACA41CB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736746-C009-44C4-A871-D4A4CD8065BC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Jujur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Tidak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Berbohong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991ED1D6-8DD6-47BE-9E22-8F99622549F5}" type="parTrans" cxnId="{09FE611F-6DE7-4211-8C45-BC9D9A75869F}">
      <dgm:prSet/>
      <dgm:spPr/>
      <dgm:t>
        <a:bodyPr/>
        <a:lstStyle/>
        <a:p>
          <a:endParaRPr lang="en-US"/>
        </a:p>
      </dgm:t>
    </dgm:pt>
    <dgm:pt modelId="{910C92E6-AB76-4207-A99C-EE6FA8D894B2}" type="sibTrans" cxnId="{09FE611F-6DE7-4211-8C45-BC9D9A75869F}">
      <dgm:prSet/>
      <dgm:spPr/>
      <dgm:t>
        <a:bodyPr/>
        <a:lstStyle/>
        <a:p>
          <a:endParaRPr lang="en-US"/>
        </a:p>
      </dgm:t>
    </dgm:pt>
    <dgm:pt modelId="{A2354A39-635B-4861-8CEE-E2A2160C095E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Bersikap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Dewasa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5C03FEDE-D5C9-444D-AB65-52B6538DEBE4}" type="parTrans" cxnId="{325662F6-5F7E-499E-B026-1AD094063EF3}">
      <dgm:prSet/>
      <dgm:spPr/>
      <dgm:t>
        <a:bodyPr/>
        <a:lstStyle/>
        <a:p>
          <a:endParaRPr lang="en-US"/>
        </a:p>
      </dgm:t>
    </dgm:pt>
    <dgm:pt modelId="{CAB77085-AC41-4105-B36C-7234F1771326}" type="sibTrans" cxnId="{325662F6-5F7E-499E-B026-1AD094063EF3}">
      <dgm:prSet/>
      <dgm:spPr/>
      <dgm:t>
        <a:bodyPr/>
        <a:lstStyle/>
        <a:p>
          <a:endParaRPr lang="en-US"/>
        </a:p>
      </dgm:t>
    </dgm:pt>
    <dgm:pt modelId="{FF054F9E-0EF4-4904-A0AC-CF767ABF8365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Berlapang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Dada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8D65D399-5F96-4A28-A0C9-FF5D3962A6DB}" type="parTrans" cxnId="{8D5D136E-D567-43AE-A34D-6FA784F18A98}">
      <dgm:prSet/>
      <dgm:spPr/>
      <dgm:t>
        <a:bodyPr/>
        <a:lstStyle/>
        <a:p>
          <a:endParaRPr lang="en-US"/>
        </a:p>
      </dgm:t>
    </dgm:pt>
    <dgm:pt modelId="{BE5B926F-D8E5-4E2C-9CD4-C7E46C6AE7AB}" type="sibTrans" cxnId="{8D5D136E-D567-43AE-A34D-6FA784F18A98}">
      <dgm:prSet/>
      <dgm:spPr/>
      <dgm:t>
        <a:bodyPr/>
        <a:lstStyle/>
        <a:p>
          <a:endParaRPr lang="en-US"/>
        </a:p>
      </dgm:t>
    </dgm:pt>
    <dgm:pt modelId="{D823CDD5-FAE0-4CE9-8C62-5D195FFA5A60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Menggunakan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Sebutan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Baik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F2AA6A15-CEE0-464A-A9B3-196EE1AB9317}" type="parTrans" cxnId="{2D0D32D2-D14E-489E-AD54-95937BD72B97}">
      <dgm:prSet/>
      <dgm:spPr/>
      <dgm:t>
        <a:bodyPr/>
        <a:lstStyle/>
        <a:p>
          <a:endParaRPr lang="en-US"/>
        </a:p>
      </dgm:t>
    </dgm:pt>
    <dgm:pt modelId="{4FA0738D-7164-4F64-B863-80D60AD7CBDA}" type="sibTrans" cxnId="{2D0D32D2-D14E-489E-AD54-95937BD72B97}">
      <dgm:prSet/>
      <dgm:spPr/>
      <dgm:t>
        <a:bodyPr/>
        <a:lstStyle/>
        <a:p>
          <a:endParaRPr lang="en-US"/>
        </a:p>
      </dgm:t>
    </dgm:pt>
    <dgm:pt modelId="{F61F11DE-7EEC-4CA5-A52F-8E4033865146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Penggunaan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Pesan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Efektif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1640B310-2D60-4D31-AB21-82CB1CEAEF86}" type="parTrans" cxnId="{C9AADC13-8E1A-4E11-ADA1-9DD455777C94}">
      <dgm:prSet/>
      <dgm:spPr/>
      <dgm:t>
        <a:bodyPr/>
        <a:lstStyle/>
        <a:p>
          <a:endParaRPr lang="en-US"/>
        </a:p>
      </dgm:t>
    </dgm:pt>
    <dgm:pt modelId="{2DF01974-C8A3-444C-BBFB-7B62C0C0A7BB}" type="sibTrans" cxnId="{C9AADC13-8E1A-4E11-ADA1-9DD455777C94}">
      <dgm:prSet/>
      <dgm:spPr/>
      <dgm:t>
        <a:bodyPr/>
        <a:lstStyle/>
        <a:p>
          <a:endParaRPr lang="en-US"/>
        </a:p>
      </dgm:t>
    </dgm:pt>
    <dgm:pt modelId="{FCA0646E-E929-47C2-BCBD-6A83E6C7EBF4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Tidak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Mudah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Emosional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1B83DF11-4FBC-4AA9-9B56-5FE3FC60B234}" type="parTrans" cxnId="{EFB45A7D-7E71-4090-BA53-DA77E00ABFF9}">
      <dgm:prSet/>
      <dgm:spPr/>
      <dgm:t>
        <a:bodyPr/>
        <a:lstStyle/>
        <a:p>
          <a:endParaRPr lang="en-US"/>
        </a:p>
      </dgm:t>
    </dgm:pt>
    <dgm:pt modelId="{AE5BA14B-3752-4E0D-850C-DE2C3AC9B318}" type="sibTrans" cxnId="{EFB45A7D-7E71-4090-BA53-DA77E00ABFF9}">
      <dgm:prSet/>
      <dgm:spPr/>
      <dgm:t>
        <a:bodyPr/>
        <a:lstStyle/>
        <a:p>
          <a:endParaRPr lang="en-US"/>
        </a:p>
      </dgm:t>
    </dgm:pt>
    <dgm:pt modelId="{39A7419A-6A76-472B-8619-DDE018185971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Inisiatif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Memulai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Bicara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62207D36-BCCE-465E-BB95-F701FB189653}" type="parTrans" cxnId="{1FA16EA5-7E6F-4647-A280-C63A5BBCBCED}">
      <dgm:prSet/>
      <dgm:spPr/>
      <dgm:t>
        <a:bodyPr/>
        <a:lstStyle/>
        <a:p>
          <a:endParaRPr lang="en-US"/>
        </a:p>
      </dgm:t>
    </dgm:pt>
    <dgm:pt modelId="{BFE0B29D-5930-49E8-8300-FB836EB1B689}" type="sibTrans" cxnId="{1FA16EA5-7E6F-4647-A280-C63A5BBCBCED}">
      <dgm:prSet/>
      <dgm:spPr/>
      <dgm:t>
        <a:bodyPr/>
        <a:lstStyle/>
        <a:p>
          <a:endParaRPr lang="en-US"/>
        </a:p>
      </dgm:t>
    </dgm:pt>
    <dgm:pt modelId="{4A7FD5F8-EF1F-447F-A09D-5A2D79D5FA7E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Berbahasa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Sopan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02BDC9D6-EAA2-4E95-8EFD-541B7DAA146A}" type="parTrans" cxnId="{5B1A1B60-5736-49B8-A1D7-9EB2258536AC}">
      <dgm:prSet/>
      <dgm:spPr/>
      <dgm:t>
        <a:bodyPr/>
        <a:lstStyle/>
        <a:p>
          <a:endParaRPr lang="en-US"/>
        </a:p>
      </dgm:t>
    </dgm:pt>
    <dgm:pt modelId="{8ACF20F1-FA86-478C-A894-61ECCF6CA8FC}" type="sibTrans" cxnId="{5B1A1B60-5736-49B8-A1D7-9EB2258536AC}">
      <dgm:prSet/>
      <dgm:spPr/>
      <dgm:t>
        <a:bodyPr/>
        <a:lstStyle/>
        <a:p>
          <a:endParaRPr lang="en-US"/>
        </a:p>
      </dgm:t>
    </dgm:pt>
    <dgm:pt modelId="{4D5C4248-2919-4AB2-B36B-DBDC326E1B9A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Pakaian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Sesuai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Kondisi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DAAD038C-8FEA-4419-B140-F18734DF86B6}" type="parTrans" cxnId="{E76F1D92-74D2-4804-B710-02B15AEF1E3E}">
      <dgm:prSet/>
      <dgm:spPr/>
      <dgm:t>
        <a:bodyPr/>
        <a:lstStyle/>
        <a:p>
          <a:endParaRPr lang="en-US"/>
        </a:p>
      </dgm:t>
    </dgm:pt>
    <dgm:pt modelId="{88046822-10A5-4B41-8CA7-EB19E69F4955}" type="sibTrans" cxnId="{E76F1D92-74D2-4804-B710-02B15AEF1E3E}">
      <dgm:prSet/>
      <dgm:spPr/>
      <dgm:t>
        <a:bodyPr/>
        <a:lstStyle/>
        <a:p>
          <a:endParaRPr lang="en-US"/>
        </a:p>
      </dgm:t>
    </dgm:pt>
    <dgm:pt modelId="{83D359D9-2DE1-4A4A-9BA6-03F5FEA39C91}">
      <dgm:prSet phldrT="[Text]" custT="1"/>
      <dgm:spPr/>
      <dgm:t>
        <a:bodyPr/>
        <a:lstStyle/>
        <a:p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Bertingkah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Laku</a:t>
          </a:r>
          <a:r>
            <a:rPr lang="en-US" sz="36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dirty="0" err="1" smtClean="0">
              <a:solidFill>
                <a:schemeClr val="tx1"/>
              </a:solidFill>
              <a:latin typeface="Arial Narrow" pitchFamily="34" charset="0"/>
            </a:rPr>
            <a:t>Baik</a:t>
          </a:r>
          <a:endParaRPr lang="en-US" sz="3600" dirty="0">
            <a:solidFill>
              <a:schemeClr val="tx1"/>
            </a:solidFill>
            <a:latin typeface="Arial Narrow" pitchFamily="34" charset="0"/>
          </a:endParaRPr>
        </a:p>
      </dgm:t>
    </dgm:pt>
    <dgm:pt modelId="{3CD2FCEA-9C02-4807-9E80-7D73385E912F}" type="parTrans" cxnId="{4C3E8830-D866-4E02-A78B-967274B48406}">
      <dgm:prSet/>
      <dgm:spPr/>
      <dgm:t>
        <a:bodyPr/>
        <a:lstStyle/>
        <a:p>
          <a:endParaRPr lang="en-US"/>
        </a:p>
      </dgm:t>
    </dgm:pt>
    <dgm:pt modelId="{C0D2C890-CE97-4B0B-BF36-7DADC6F89988}" type="sibTrans" cxnId="{4C3E8830-D866-4E02-A78B-967274B48406}">
      <dgm:prSet/>
      <dgm:spPr/>
      <dgm:t>
        <a:bodyPr/>
        <a:lstStyle/>
        <a:p>
          <a:endParaRPr lang="en-US"/>
        </a:p>
      </dgm:t>
    </dgm:pt>
    <dgm:pt modelId="{6AD894C4-7FC8-4DA6-BE3B-4D3765A05409}" type="pres">
      <dgm:prSet presAssocID="{5DBCE40A-F642-4723-9239-5E77ACA41CB3}" presName="diagram" presStyleCnt="0">
        <dgm:presLayoutVars>
          <dgm:dir/>
          <dgm:resizeHandles val="exact"/>
        </dgm:presLayoutVars>
      </dgm:prSet>
      <dgm:spPr/>
    </dgm:pt>
    <dgm:pt modelId="{FEB71A1D-3ED9-473A-8C5D-2200F45B6DA5}" type="pres">
      <dgm:prSet presAssocID="{86736746-C009-44C4-A871-D4A4CD8065BC}" presName="node" presStyleLbl="node1" presStyleIdx="0" presStyleCnt="10">
        <dgm:presLayoutVars>
          <dgm:bulletEnabled val="1"/>
        </dgm:presLayoutVars>
      </dgm:prSet>
      <dgm:spPr/>
    </dgm:pt>
    <dgm:pt modelId="{3F20B9EC-53DF-4993-84D1-A53B2EC14D30}" type="pres">
      <dgm:prSet presAssocID="{910C92E6-AB76-4207-A99C-EE6FA8D894B2}" presName="sibTrans" presStyleCnt="0"/>
      <dgm:spPr/>
    </dgm:pt>
    <dgm:pt modelId="{A02F3919-3623-4D3E-A642-3E622692CF44}" type="pres">
      <dgm:prSet presAssocID="{A2354A39-635B-4861-8CEE-E2A2160C095E}" presName="node" presStyleLbl="node1" presStyleIdx="1" presStyleCnt="10">
        <dgm:presLayoutVars>
          <dgm:bulletEnabled val="1"/>
        </dgm:presLayoutVars>
      </dgm:prSet>
      <dgm:spPr/>
    </dgm:pt>
    <dgm:pt modelId="{8013DE0F-F88E-428E-81D5-7E0F7AFE2002}" type="pres">
      <dgm:prSet presAssocID="{CAB77085-AC41-4105-B36C-7234F1771326}" presName="sibTrans" presStyleCnt="0"/>
      <dgm:spPr/>
    </dgm:pt>
    <dgm:pt modelId="{A47FC258-2330-478F-811D-C6E3A91A9EFF}" type="pres">
      <dgm:prSet presAssocID="{FF054F9E-0EF4-4904-A0AC-CF767ABF8365}" presName="node" presStyleLbl="node1" presStyleIdx="2" presStyleCnt="10">
        <dgm:presLayoutVars>
          <dgm:bulletEnabled val="1"/>
        </dgm:presLayoutVars>
      </dgm:prSet>
      <dgm:spPr/>
    </dgm:pt>
    <dgm:pt modelId="{00560FC2-A924-4A20-AD94-A5AC1ACA2F9F}" type="pres">
      <dgm:prSet presAssocID="{BE5B926F-D8E5-4E2C-9CD4-C7E46C6AE7AB}" presName="sibTrans" presStyleCnt="0"/>
      <dgm:spPr/>
    </dgm:pt>
    <dgm:pt modelId="{F906B07A-CCEB-4642-8E1C-2962D849216A}" type="pres">
      <dgm:prSet presAssocID="{D823CDD5-FAE0-4CE9-8C62-5D195FFA5A60}" presName="node" presStyleLbl="node1" presStyleIdx="3" presStyleCnt="10">
        <dgm:presLayoutVars>
          <dgm:bulletEnabled val="1"/>
        </dgm:presLayoutVars>
      </dgm:prSet>
      <dgm:spPr/>
    </dgm:pt>
    <dgm:pt modelId="{A27B8DE4-AC2F-4953-8855-7F49C8A1EF19}" type="pres">
      <dgm:prSet presAssocID="{4FA0738D-7164-4F64-B863-80D60AD7CBDA}" presName="sibTrans" presStyleCnt="0"/>
      <dgm:spPr/>
    </dgm:pt>
    <dgm:pt modelId="{DF3FDE75-9CF3-4E48-8BA6-36CFFFB4F3A9}" type="pres">
      <dgm:prSet presAssocID="{F61F11DE-7EEC-4CA5-A52F-8E4033865146}" presName="node" presStyleLbl="node1" presStyleIdx="4" presStyleCnt="10">
        <dgm:presLayoutVars>
          <dgm:bulletEnabled val="1"/>
        </dgm:presLayoutVars>
      </dgm:prSet>
      <dgm:spPr/>
    </dgm:pt>
    <dgm:pt modelId="{7D20F6B3-DCE5-4777-AF01-6834F64A08DE}" type="pres">
      <dgm:prSet presAssocID="{2DF01974-C8A3-444C-BBFB-7B62C0C0A7BB}" presName="sibTrans" presStyleCnt="0"/>
      <dgm:spPr/>
    </dgm:pt>
    <dgm:pt modelId="{4072DBBE-C1BC-4DB9-971E-0BBE845FB378}" type="pres">
      <dgm:prSet presAssocID="{FCA0646E-E929-47C2-BCBD-6A83E6C7EBF4}" presName="node" presStyleLbl="node1" presStyleIdx="5" presStyleCnt="10">
        <dgm:presLayoutVars>
          <dgm:bulletEnabled val="1"/>
        </dgm:presLayoutVars>
      </dgm:prSet>
      <dgm:spPr/>
    </dgm:pt>
    <dgm:pt modelId="{FDDF74CC-FFAB-4AD6-92EF-6F75DB4F70F6}" type="pres">
      <dgm:prSet presAssocID="{AE5BA14B-3752-4E0D-850C-DE2C3AC9B318}" presName="sibTrans" presStyleCnt="0"/>
      <dgm:spPr/>
    </dgm:pt>
    <dgm:pt modelId="{0B9E8D51-83AE-4E38-9DC9-74BA1AE765FF}" type="pres">
      <dgm:prSet presAssocID="{39A7419A-6A76-472B-8619-DDE018185971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2A25FA-A7A4-41BF-815A-EC3603897479}" type="pres">
      <dgm:prSet presAssocID="{BFE0B29D-5930-49E8-8300-FB836EB1B689}" presName="sibTrans" presStyleCnt="0"/>
      <dgm:spPr/>
    </dgm:pt>
    <dgm:pt modelId="{6E789ECB-0715-4E8A-A932-BCE543FC42C4}" type="pres">
      <dgm:prSet presAssocID="{4A7FD5F8-EF1F-447F-A09D-5A2D79D5FA7E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E3D6B-3128-4628-8DBE-5DB3D3FF6C23}" type="pres">
      <dgm:prSet presAssocID="{8ACF20F1-FA86-478C-A894-61ECCF6CA8FC}" presName="sibTrans" presStyleCnt="0"/>
      <dgm:spPr/>
    </dgm:pt>
    <dgm:pt modelId="{DBAAEFE7-9C56-47BD-AF4E-CB057336890E}" type="pres">
      <dgm:prSet presAssocID="{4D5C4248-2919-4AB2-B36B-DBDC326E1B9A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250F4-254D-4562-B47A-F73768063503}" type="pres">
      <dgm:prSet presAssocID="{88046822-10A5-4B41-8CA7-EB19E69F4955}" presName="sibTrans" presStyleCnt="0"/>
      <dgm:spPr/>
    </dgm:pt>
    <dgm:pt modelId="{82B42977-D2E6-4933-BCEE-9F94A7FA5E3F}" type="pres">
      <dgm:prSet presAssocID="{83D359D9-2DE1-4A4A-9BA6-03F5FEA39C91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45A7D-7E71-4090-BA53-DA77E00ABFF9}" srcId="{5DBCE40A-F642-4723-9239-5E77ACA41CB3}" destId="{FCA0646E-E929-47C2-BCBD-6A83E6C7EBF4}" srcOrd="5" destOrd="0" parTransId="{1B83DF11-4FBC-4AA9-9B56-5FE3FC60B234}" sibTransId="{AE5BA14B-3752-4E0D-850C-DE2C3AC9B318}"/>
    <dgm:cxn modelId="{B43CFECE-129A-467C-82D6-63F77D53A2ED}" type="presOf" srcId="{F61F11DE-7EEC-4CA5-A52F-8E4033865146}" destId="{DF3FDE75-9CF3-4E48-8BA6-36CFFFB4F3A9}" srcOrd="0" destOrd="0" presId="urn:microsoft.com/office/officeart/2005/8/layout/default"/>
    <dgm:cxn modelId="{8D5D136E-D567-43AE-A34D-6FA784F18A98}" srcId="{5DBCE40A-F642-4723-9239-5E77ACA41CB3}" destId="{FF054F9E-0EF4-4904-A0AC-CF767ABF8365}" srcOrd="2" destOrd="0" parTransId="{8D65D399-5F96-4A28-A0C9-FF5D3962A6DB}" sibTransId="{BE5B926F-D8E5-4E2C-9CD4-C7E46C6AE7AB}"/>
    <dgm:cxn modelId="{09FE611F-6DE7-4211-8C45-BC9D9A75869F}" srcId="{5DBCE40A-F642-4723-9239-5E77ACA41CB3}" destId="{86736746-C009-44C4-A871-D4A4CD8065BC}" srcOrd="0" destOrd="0" parTransId="{991ED1D6-8DD6-47BE-9E22-8F99622549F5}" sibTransId="{910C92E6-AB76-4207-A99C-EE6FA8D894B2}"/>
    <dgm:cxn modelId="{C427E21D-DBF9-40CE-BCFC-A1ED153FE1DC}" type="presOf" srcId="{FCA0646E-E929-47C2-BCBD-6A83E6C7EBF4}" destId="{4072DBBE-C1BC-4DB9-971E-0BBE845FB378}" srcOrd="0" destOrd="0" presId="urn:microsoft.com/office/officeart/2005/8/layout/default"/>
    <dgm:cxn modelId="{C8938687-78C1-4387-9519-5E91CEA99319}" type="presOf" srcId="{4D5C4248-2919-4AB2-B36B-DBDC326E1B9A}" destId="{DBAAEFE7-9C56-47BD-AF4E-CB057336890E}" srcOrd="0" destOrd="0" presId="urn:microsoft.com/office/officeart/2005/8/layout/default"/>
    <dgm:cxn modelId="{E76F1D92-74D2-4804-B710-02B15AEF1E3E}" srcId="{5DBCE40A-F642-4723-9239-5E77ACA41CB3}" destId="{4D5C4248-2919-4AB2-B36B-DBDC326E1B9A}" srcOrd="8" destOrd="0" parTransId="{DAAD038C-8FEA-4419-B140-F18734DF86B6}" sibTransId="{88046822-10A5-4B41-8CA7-EB19E69F4955}"/>
    <dgm:cxn modelId="{CD633DDE-4AA8-4C48-A370-A948B9CB2461}" type="presOf" srcId="{39A7419A-6A76-472B-8619-DDE018185971}" destId="{0B9E8D51-83AE-4E38-9DC9-74BA1AE765FF}" srcOrd="0" destOrd="0" presId="urn:microsoft.com/office/officeart/2005/8/layout/default"/>
    <dgm:cxn modelId="{2D0D32D2-D14E-489E-AD54-95937BD72B97}" srcId="{5DBCE40A-F642-4723-9239-5E77ACA41CB3}" destId="{D823CDD5-FAE0-4CE9-8C62-5D195FFA5A60}" srcOrd="3" destOrd="0" parTransId="{F2AA6A15-CEE0-464A-A9B3-196EE1AB9317}" sibTransId="{4FA0738D-7164-4F64-B863-80D60AD7CBDA}"/>
    <dgm:cxn modelId="{4C3E8830-D866-4E02-A78B-967274B48406}" srcId="{5DBCE40A-F642-4723-9239-5E77ACA41CB3}" destId="{83D359D9-2DE1-4A4A-9BA6-03F5FEA39C91}" srcOrd="9" destOrd="0" parTransId="{3CD2FCEA-9C02-4807-9E80-7D73385E912F}" sibTransId="{C0D2C890-CE97-4B0B-BF36-7DADC6F89988}"/>
    <dgm:cxn modelId="{5B1A1B60-5736-49B8-A1D7-9EB2258536AC}" srcId="{5DBCE40A-F642-4723-9239-5E77ACA41CB3}" destId="{4A7FD5F8-EF1F-447F-A09D-5A2D79D5FA7E}" srcOrd="7" destOrd="0" parTransId="{02BDC9D6-EAA2-4E95-8EFD-541B7DAA146A}" sibTransId="{8ACF20F1-FA86-478C-A894-61ECCF6CA8FC}"/>
    <dgm:cxn modelId="{3490EF81-6251-47DF-86A8-B8036903942B}" type="presOf" srcId="{5DBCE40A-F642-4723-9239-5E77ACA41CB3}" destId="{6AD894C4-7FC8-4DA6-BE3B-4D3765A05409}" srcOrd="0" destOrd="0" presId="urn:microsoft.com/office/officeart/2005/8/layout/default"/>
    <dgm:cxn modelId="{C9AADC13-8E1A-4E11-ADA1-9DD455777C94}" srcId="{5DBCE40A-F642-4723-9239-5E77ACA41CB3}" destId="{F61F11DE-7EEC-4CA5-A52F-8E4033865146}" srcOrd="4" destOrd="0" parTransId="{1640B310-2D60-4D31-AB21-82CB1CEAEF86}" sibTransId="{2DF01974-C8A3-444C-BBFB-7B62C0C0A7BB}"/>
    <dgm:cxn modelId="{3DCC99B2-F650-43B8-81D7-D90F1AA52BB3}" type="presOf" srcId="{83D359D9-2DE1-4A4A-9BA6-03F5FEA39C91}" destId="{82B42977-D2E6-4933-BCEE-9F94A7FA5E3F}" srcOrd="0" destOrd="0" presId="urn:microsoft.com/office/officeart/2005/8/layout/default"/>
    <dgm:cxn modelId="{CCF8727E-CDDF-410E-84A7-AD422618342B}" type="presOf" srcId="{4A7FD5F8-EF1F-447F-A09D-5A2D79D5FA7E}" destId="{6E789ECB-0715-4E8A-A932-BCE543FC42C4}" srcOrd="0" destOrd="0" presId="urn:microsoft.com/office/officeart/2005/8/layout/default"/>
    <dgm:cxn modelId="{6FB82023-654E-49F9-AA31-581E288FA6D0}" type="presOf" srcId="{D823CDD5-FAE0-4CE9-8C62-5D195FFA5A60}" destId="{F906B07A-CCEB-4642-8E1C-2962D849216A}" srcOrd="0" destOrd="0" presId="urn:microsoft.com/office/officeart/2005/8/layout/default"/>
    <dgm:cxn modelId="{5C91AF6F-3391-451F-AE3F-6B56B9FF8ED5}" type="presOf" srcId="{FF054F9E-0EF4-4904-A0AC-CF767ABF8365}" destId="{A47FC258-2330-478F-811D-C6E3A91A9EFF}" srcOrd="0" destOrd="0" presId="urn:microsoft.com/office/officeart/2005/8/layout/default"/>
    <dgm:cxn modelId="{325662F6-5F7E-499E-B026-1AD094063EF3}" srcId="{5DBCE40A-F642-4723-9239-5E77ACA41CB3}" destId="{A2354A39-635B-4861-8CEE-E2A2160C095E}" srcOrd="1" destOrd="0" parTransId="{5C03FEDE-D5C9-444D-AB65-52B6538DEBE4}" sibTransId="{CAB77085-AC41-4105-B36C-7234F1771326}"/>
    <dgm:cxn modelId="{B7206DAD-C43B-4D63-975C-0859B13F1B40}" type="presOf" srcId="{86736746-C009-44C4-A871-D4A4CD8065BC}" destId="{FEB71A1D-3ED9-473A-8C5D-2200F45B6DA5}" srcOrd="0" destOrd="0" presId="urn:microsoft.com/office/officeart/2005/8/layout/default"/>
    <dgm:cxn modelId="{762C4555-3459-41A5-A460-E8D0DAA2256E}" type="presOf" srcId="{A2354A39-635B-4861-8CEE-E2A2160C095E}" destId="{A02F3919-3623-4D3E-A642-3E622692CF44}" srcOrd="0" destOrd="0" presId="urn:microsoft.com/office/officeart/2005/8/layout/default"/>
    <dgm:cxn modelId="{1FA16EA5-7E6F-4647-A280-C63A5BBCBCED}" srcId="{5DBCE40A-F642-4723-9239-5E77ACA41CB3}" destId="{39A7419A-6A76-472B-8619-DDE018185971}" srcOrd="6" destOrd="0" parTransId="{62207D36-BCCE-465E-BB95-F701FB189653}" sibTransId="{BFE0B29D-5930-49E8-8300-FB836EB1B689}"/>
    <dgm:cxn modelId="{97DF74AB-01B2-40A6-ADB8-50B8465E68EC}" type="presParOf" srcId="{6AD894C4-7FC8-4DA6-BE3B-4D3765A05409}" destId="{FEB71A1D-3ED9-473A-8C5D-2200F45B6DA5}" srcOrd="0" destOrd="0" presId="urn:microsoft.com/office/officeart/2005/8/layout/default"/>
    <dgm:cxn modelId="{8C14FE40-39FD-4BBC-A31D-125B53A0859B}" type="presParOf" srcId="{6AD894C4-7FC8-4DA6-BE3B-4D3765A05409}" destId="{3F20B9EC-53DF-4993-84D1-A53B2EC14D30}" srcOrd="1" destOrd="0" presId="urn:microsoft.com/office/officeart/2005/8/layout/default"/>
    <dgm:cxn modelId="{06D4C399-D670-4155-8529-8BCD9A739E79}" type="presParOf" srcId="{6AD894C4-7FC8-4DA6-BE3B-4D3765A05409}" destId="{A02F3919-3623-4D3E-A642-3E622692CF44}" srcOrd="2" destOrd="0" presId="urn:microsoft.com/office/officeart/2005/8/layout/default"/>
    <dgm:cxn modelId="{8876F5BD-3558-4A50-93AA-D38BD5289538}" type="presParOf" srcId="{6AD894C4-7FC8-4DA6-BE3B-4D3765A05409}" destId="{8013DE0F-F88E-428E-81D5-7E0F7AFE2002}" srcOrd="3" destOrd="0" presId="urn:microsoft.com/office/officeart/2005/8/layout/default"/>
    <dgm:cxn modelId="{40AB2CE7-8F0F-4A1D-92D9-B7957B22BA30}" type="presParOf" srcId="{6AD894C4-7FC8-4DA6-BE3B-4D3765A05409}" destId="{A47FC258-2330-478F-811D-C6E3A91A9EFF}" srcOrd="4" destOrd="0" presId="urn:microsoft.com/office/officeart/2005/8/layout/default"/>
    <dgm:cxn modelId="{03ED693C-4CD6-43E0-AD52-5D19531FF496}" type="presParOf" srcId="{6AD894C4-7FC8-4DA6-BE3B-4D3765A05409}" destId="{00560FC2-A924-4A20-AD94-A5AC1ACA2F9F}" srcOrd="5" destOrd="0" presId="urn:microsoft.com/office/officeart/2005/8/layout/default"/>
    <dgm:cxn modelId="{664E7ECD-60B3-457B-83A1-190687C2F5D0}" type="presParOf" srcId="{6AD894C4-7FC8-4DA6-BE3B-4D3765A05409}" destId="{F906B07A-CCEB-4642-8E1C-2962D849216A}" srcOrd="6" destOrd="0" presId="urn:microsoft.com/office/officeart/2005/8/layout/default"/>
    <dgm:cxn modelId="{CECDAB20-E995-4EFF-B3C5-2AED6477A5F0}" type="presParOf" srcId="{6AD894C4-7FC8-4DA6-BE3B-4D3765A05409}" destId="{A27B8DE4-AC2F-4953-8855-7F49C8A1EF19}" srcOrd="7" destOrd="0" presId="urn:microsoft.com/office/officeart/2005/8/layout/default"/>
    <dgm:cxn modelId="{A38B6F4C-29D7-4A06-9B8D-5C154056A17B}" type="presParOf" srcId="{6AD894C4-7FC8-4DA6-BE3B-4D3765A05409}" destId="{DF3FDE75-9CF3-4E48-8BA6-36CFFFB4F3A9}" srcOrd="8" destOrd="0" presId="urn:microsoft.com/office/officeart/2005/8/layout/default"/>
    <dgm:cxn modelId="{A2B8DF93-99AD-4154-955F-E0BEE285936F}" type="presParOf" srcId="{6AD894C4-7FC8-4DA6-BE3B-4D3765A05409}" destId="{7D20F6B3-DCE5-4777-AF01-6834F64A08DE}" srcOrd="9" destOrd="0" presId="urn:microsoft.com/office/officeart/2005/8/layout/default"/>
    <dgm:cxn modelId="{AE8077E2-7520-4944-ADE4-6302574B0F35}" type="presParOf" srcId="{6AD894C4-7FC8-4DA6-BE3B-4D3765A05409}" destId="{4072DBBE-C1BC-4DB9-971E-0BBE845FB378}" srcOrd="10" destOrd="0" presId="urn:microsoft.com/office/officeart/2005/8/layout/default"/>
    <dgm:cxn modelId="{134ACA59-5545-411E-BD82-6D6213D1F6F8}" type="presParOf" srcId="{6AD894C4-7FC8-4DA6-BE3B-4D3765A05409}" destId="{FDDF74CC-FFAB-4AD6-92EF-6F75DB4F70F6}" srcOrd="11" destOrd="0" presId="urn:microsoft.com/office/officeart/2005/8/layout/default"/>
    <dgm:cxn modelId="{6119AFD0-AD94-42BD-88E3-F134A500F4F4}" type="presParOf" srcId="{6AD894C4-7FC8-4DA6-BE3B-4D3765A05409}" destId="{0B9E8D51-83AE-4E38-9DC9-74BA1AE765FF}" srcOrd="12" destOrd="0" presId="urn:microsoft.com/office/officeart/2005/8/layout/default"/>
    <dgm:cxn modelId="{16A0FD13-5A6C-4E84-B481-9FF5FB3309E9}" type="presParOf" srcId="{6AD894C4-7FC8-4DA6-BE3B-4D3765A05409}" destId="{C62A25FA-A7A4-41BF-815A-EC3603897479}" srcOrd="13" destOrd="0" presId="urn:microsoft.com/office/officeart/2005/8/layout/default"/>
    <dgm:cxn modelId="{D240F180-9E1B-4181-B5F3-68964B2809EA}" type="presParOf" srcId="{6AD894C4-7FC8-4DA6-BE3B-4D3765A05409}" destId="{6E789ECB-0715-4E8A-A932-BCE543FC42C4}" srcOrd="14" destOrd="0" presId="urn:microsoft.com/office/officeart/2005/8/layout/default"/>
    <dgm:cxn modelId="{976A5508-9D0A-4B14-8D1C-E3507F2781E1}" type="presParOf" srcId="{6AD894C4-7FC8-4DA6-BE3B-4D3765A05409}" destId="{369E3D6B-3128-4628-8DBE-5DB3D3FF6C23}" srcOrd="15" destOrd="0" presId="urn:microsoft.com/office/officeart/2005/8/layout/default"/>
    <dgm:cxn modelId="{09FD6C1B-4CCF-4121-BBDF-79847ABA41EE}" type="presParOf" srcId="{6AD894C4-7FC8-4DA6-BE3B-4D3765A05409}" destId="{DBAAEFE7-9C56-47BD-AF4E-CB057336890E}" srcOrd="16" destOrd="0" presId="urn:microsoft.com/office/officeart/2005/8/layout/default"/>
    <dgm:cxn modelId="{953CDEBE-6807-459D-8304-1194D7188217}" type="presParOf" srcId="{6AD894C4-7FC8-4DA6-BE3B-4D3765A05409}" destId="{AE4250F4-254D-4562-B47A-F73768063503}" srcOrd="17" destOrd="0" presId="urn:microsoft.com/office/officeart/2005/8/layout/default"/>
    <dgm:cxn modelId="{8E4F289F-2F69-4BC3-98B9-D8EBFD0C9D73}" type="presParOf" srcId="{6AD894C4-7FC8-4DA6-BE3B-4D3765A05409}" destId="{82B42977-D2E6-4933-BCEE-9F94A7FA5E3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EBB18-72AA-4861-A48D-092E762E70CF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3D2503-EB67-4D20-8E35-B903AB97A146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WAKTU</a:t>
          </a:r>
          <a:endParaRPr lang="en-US" sz="4000" b="1" dirty="0">
            <a:solidFill>
              <a:schemeClr val="tx1"/>
            </a:solidFill>
          </a:endParaRPr>
        </a:p>
      </dgm:t>
    </dgm:pt>
    <dgm:pt modelId="{B64A47A7-6824-496D-BC83-655A708CF8DF}" type="parTrans" cxnId="{BE3A5684-D2F9-44F9-8245-72EEBE39545F}">
      <dgm:prSet/>
      <dgm:spPr/>
      <dgm:t>
        <a:bodyPr/>
        <a:lstStyle/>
        <a:p>
          <a:endParaRPr lang="en-US"/>
        </a:p>
      </dgm:t>
    </dgm:pt>
    <dgm:pt modelId="{697B8A45-628D-4B99-95EF-8B594EBA2D94}" type="sibTrans" cxnId="{BE3A5684-D2F9-44F9-8245-72EEBE39545F}">
      <dgm:prSet/>
      <dgm:spPr/>
      <dgm:t>
        <a:bodyPr/>
        <a:lstStyle/>
        <a:p>
          <a:endParaRPr lang="en-US"/>
        </a:p>
      </dgm:t>
    </dgm:pt>
    <dgm:pt modelId="{DBE103CF-6574-4F5D-A7FB-B2329112C3F6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UCAP SALAM</a:t>
          </a:r>
          <a:endParaRPr lang="en-US" sz="4000" b="1" dirty="0">
            <a:solidFill>
              <a:schemeClr val="tx1"/>
            </a:solidFill>
          </a:endParaRPr>
        </a:p>
      </dgm:t>
    </dgm:pt>
    <dgm:pt modelId="{C41FFD23-B640-44DF-9B65-6D319F6879EF}" type="parTrans" cxnId="{AD9D2C13-7326-4F1E-8D79-283631CB9A7A}">
      <dgm:prSet/>
      <dgm:spPr/>
      <dgm:t>
        <a:bodyPr/>
        <a:lstStyle/>
        <a:p>
          <a:endParaRPr lang="en-US"/>
        </a:p>
      </dgm:t>
    </dgm:pt>
    <dgm:pt modelId="{303CBB0F-BF79-4905-9B63-6AEDDEB54B94}" type="sibTrans" cxnId="{AD9D2C13-7326-4F1E-8D79-283631CB9A7A}">
      <dgm:prSet/>
      <dgm:spPr/>
      <dgm:t>
        <a:bodyPr/>
        <a:lstStyle/>
        <a:p>
          <a:endParaRPr lang="en-US"/>
        </a:p>
      </dgm:t>
    </dgm:pt>
    <dgm:pt modelId="{DBDA074B-DB8A-46F1-922E-5FD4CC9D35D5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UCAP MAAF</a:t>
          </a:r>
          <a:endParaRPr lang="en-US" sz="4000" b="1" dirty="0">
            <a:solidFill>
              <a:schemeClr val="tx1"/>
            </a:solidFill>
          </a:endParaRPr>
        </a:p>
      </dgm:t>
    </dgm:pt>
    <dgm:pt modelId="{515C2E12-669C-4D83-82B6-6B6D7BD827D4}" type="parTrans" cxnId="{0F1124ED-6D3B-4E0E-AEE0-3F2931870F59}">
      <dgm:prSet/>
      <dgm:spPr/>
      <dgm:t>
        <a:bodyPr/>
        <a:lstStyle/>
        <a:p>
          <a:endParaRPr lang="en-US"/>
        </a:p>
      </dgm:t>
    </dgm:pt>
    <dgm:pt modelId="{3E885FE0-4434-4897-815E-ED59E1BFD9BD}" type="sibTrans" cxnId="{0F1124ED-6D3B-4E0E-AEE0-3F2931870F59}">
      <dgm:prSet/>
      <dgm:spPr/>
      <dgm:t>
        <a:bodyPr/>
        <a:lstStyle/>
        <a:p>
          <a:endParaRPr lang="en-US"/>
        </a:p>
      </dgm:t>
    </dgm:pt>
    <dgm:pt modelId="{791798E5-2CCC-41A1-BBE1-FB7051CE3176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IDENTI-</a:t>
          </a:r>
        </a:p>
        <a:p>
          <a:r>
            <a:rPr lang="en-US" sz="4000" b="1" dirty="0" smtClean="0">
              <a:solidFill>
                <a:schemeClr val="tx1"/>
              </a:solidFill>
            </a:rPr>
            <a:t>TAS</a:t>
          </a:r>
          <a:endParaRPr lang="en-US" sz="4000" b="1" dirty="0">
            <a:solidFill>
              <a:schemeClr val="tx1"/>
            </a:solidFill>
          </a:endParaRPr>
        </a:p>
      </dgm:t>
    </dgm:pt>
    <dgm:pt modelId="{896C4DF4-5A33-4104-B57D-A62A6E759682}" type="parTrans" cxnId="{0D7589EC-B734-43D1-BAF2-5A52CD34DBBF}">
      <dgm:prSet/>
      <dgm:spPr/>
      <dgm:t>
        <a:bodyPr/>
        <a:lstStyle/>
        <a:p>
          <a:endParaRPr lang="en-US"/>
        </a:p>
      </dgm:t>
    </dgm:pt>
    <dgm:pt modelId="{B75951AD-F400-4E04-BD81-1736ACCE8195}" type="sibTrans" cxnId="{0D7589EC-B734-43D1-BAF2-5A52CD34DBBF}">
      <dgm:prSet/>
      <dgm:spPr/>
      <dgm:t>
        <a:bodyPr/>
        <a:lstStyle/>
        <a:p>
          <a:endParaRPr lang="en-US"/>
        </a:p>
      </dgm:t>
    </dgm:pt>
    <dgm:pt modelId="{BB892A23-C209-4B7C-903A-4B879BB2B16A}">
      <dgm:prSet phldrT="[Text]" phldr="1"/>
      <dgm:spPr/>
      <dgm:t>
        <a:bodyPr/>
        <a:lstStyle/>
        <a:p>
          <a:endParaRPr lang="en-US" sz="4000" b="1">
            <a:solidFill>
              <a:schemeClr val="tx1"/>
            </a:solidFill>
          </a:endParaRPr>
        </a:p>
      </dgm:t>
    </dgm:pt>
    <dgm:pt modelId="{127A4A21-FFD8-4F2D-ABE5-82B8A7414E66}" type="parTrans" cxnId="{A25F2BD2-BC54-4F39-B9B6-D0B0E07D78F0}">
      <dgm:prSet/>
      <dgm:spPr/>
      <dgm:t>
        <a:bodyPr/>
        <a:lstStyle/>
        <a:p>
          <a:endParaRPr lang="en-US"/>
        </a:p>
      </dgm:t>
    </dgm:pt>
    <dgm:pt modelId="{95444876-5581-43F3-8FDB-E100766E7231}" type="sibTrans" cxnId="{A25F2BD2-BC54-4F39-B9B6-D0B0E07D78F0}">
      <dgm:prSet/>
      <dgm:spPr/>
      <dgm:t>
        <a:bodyPr/>
        <a:lstStyle/>
        <a:p>
          <a:endParaRPr lang="en-US"/>
        </a:p>
      </dgm:t>
    </dgm:pt>
    <dgm:pt modelId="{1FE745E6-F3C0-40B6-AD82-DF89485F4B42}" type="pres">
      <dgm:prSet presAssocID="{1ACEBB18-72AA-4861-A48D-092E762E70CF}" presName="matrix" presStyleCnt="0">
        <dgm:presLayoutVars>
          <dgm:chMax val="1"/>
          <dgm:dir/>
          <dgm:resizeHandles val="exact"/>
        </dgm:presLayoutVars>
      </dgm:prSet>
      <dgm:spPr/>
    </dgm:pt>
    <dgm:pt modelId="{FA45531E-CF16-4F99-9C62-363EE8B689C5}" type="pres">
      <dgm:prSet presAssocID="{1ACEBB18-72AA-4861-A48D-092E762E70CF}" presName="diamond" presStyleLbl="bgShp" presStyleIdx="0" presStyleCnt="1"/>
      <dgm:spPr/>
    </dgm:pt>
    <dgm:pt modelId="{C93490FE-6AAF-4D9C-9ED0-D697217389B3}" type="pres">
      <dgm:prSet presAssocID="{1ACEBB18-72AA-4861-A48D-092E762E70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F4D80DB-4744-4E16-864A-928C99039185}" type="pres">
      <dgm:prSet presAssocID="{1ACEBB18-72AA-4861-A48D-092E762E70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D4490-416F-45B3-BE05-697AFE7822E8}" type="pres">
      <dgm:prSet presAssocID="{1ACEBB18-72AA-4861-A48D-092E762E70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6B5C940-6283-4E8C-8125-9B405B8602C3}" type="pres">
      <dgm:prSet presAssocID="{1ACEBB18-72AA-4861-A48D-092E762E70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3B5BE-B2FD-460C-A12A-15C008750F78}" type="presOf" srcId="{DBE103CF-6574-4F5D-A7FB-B2329112C3F6}" destId="{1F4D80DB-4744-4E16-864A-928C99039185}" srcOrd="0" destOrd="0" presId="urn:microsoft.com/office/officeart/2005/8/layout/matrix3"/>
    <dgm:cxn modelId="{BE3A5684-D2F9-44F9-8245-72EEBE39545F}" srcId="{1ACEBB18-72AA-4861-A48D-092E762E70CF}" destId="{F63D2503-EB67-4D20-8E35-B903AB97A146}" srcOrd="0" destOrd="0" parTransId="{B64A47A7-6824-496D-BC83-655A708CF8DF}" sibTransId="{697B8A45-628D-4B99-95EF-8B594EBA2D94}"/>
    <dgm:cxn modelId="{6DA397F3-1D89-43BD-A410-401265EF7AD5}" type="presOf" srcId="{DBDA074B-DB8A-46F1-922E-5FD4CC9D35D5}" destId="{6D6D4490-416F-45B3-BE05-697AFE7822E8}" srcOrd="0" destOrd="0" presId="urn:microsoft.com/office/officeart/2005/8/layout/matrix3"/>
    <dgm:cxn modelId="{0D7589EC-B734-43D1-BAF2-5A52CD34DBBF}" srcId="{1ACEBB18-72AA-4861-A48D-092E762E70CF}" destId="{791798E5-2CCC-41A1-BBE1-FB7051CE3176}" srcOrd="3" destOrd="0" parTransId="{896C4DF4-5A33-4104-B57D-A62A6E759682}" sibTransId="{B75951AD-F400-4E04-BD81-1736ACCE8195}"/>
    <dgm:cxn modelId="{A25F2BD2-BC54-4F39-B9B6-D0B0E07D78F0}" srcId="{1ACEBB18-72AA-4861-A48D-092E762E70CF}" destId="{BB892A23-C209-4B7C-903A-4B879BB2B16A}" srcOrd="4" destOrd="0" parTransId="{127A4A21-FFD8-4F2D-ABE5-82B8A7414E66}" sibTransId="{95444876-5581-43F3-8FDB-E100766E7231}"/>
    <dgm:cxn modelId="{0F1124ED-6D3B-4E0E-AEE0-3F2931870F59}" srcId="{1ACEBB18-72AA-4861-A48D-092E762E70CF}" destId="{DBDA074B-DB8A-46F1-922E-5FD4CC9D35D5}" srcOrd="2" destOrd="0" parTransId="{515C2E12-669C-4D83-82B6-6B6D7BD827D4}" sibTransId="{3E885FE0-4434-4897-815E-ED59E1BFD9BD}"/>
    <dgm:cxn modelId="{C57EB62F-623E-42D6-99C0-C4B31C30AB1C}" type="presOf" srcId="{791798E5-2CCC-41A1-BBE1-FB7051CE3176}" destId="{06B5C940-6283-4E8C-8125-9B405B8602C3}" srcOrd="0" destOrd="0" presId="urn:microsoft.com/office/officeart/2005/8/layout/matrix3"/>
    <dgm:cxn modelId="{96430A51-71E4-4C74-8BA4-380AECE15A92}" type="presOf" srcId="{1ACEBB18-72AA-4861-A48D-092E762E70CF}" destId="{1FE745E6-F3C0-40B6-AD82-DF89485F4B42}" srcOrd="0" destOrd="0" presId="urn:microsoft.com/office/officeart/2005/8/layout/matrix3"/>
    <dgm:cxn modelId="{AD9D2C13-7326-4F1E-8D79-283631CB9A7A}" srcId="{1ACEBB18-72AA-4861-A48D-092E762E70CF}" destId="{DBE103CF-6574-4F5D-A7FB-B2329112C3F6}" srcOrd="1" destOrd="0" parTransId="{C41FFD23-B640-44DF-9B65-6D319F6879EF}" sibTransId="{303CBB0F-BF79-4905-9B63-6AEDDEB54B94}"/>
    <dgm:cxn modelId="{DA3241FA-C660-4390-9B93-90F4DEEBB3FC}" type="presOf" srcId="{F63D2503-EB67-4D20-8E35-B903AB97A146}" destId="{C93490FE-6AAF-4D9C-9ED0-D697217389B3}" srcOrd="0" destOrd="0" presId="urn:microsoft.com/office/officeart/2005/8/layout/matrix3"/>
    <dgm:cxn modelId="{FF24E71F-B100-4E7B-AD38-411871F75064}" type="presParOf" srcId="{1FE745E6-F3C0-40B6-AD82-DF89485F4B42}" destId="{FA45531E-CF16-4F99-9C62-363EE8B689C5}" srcOrd="0" destOrd="0" presId="urn:microsoft.com/office/officeart/2005/8/layout/matrix3"/>
    <dgm:cxn modelId="{F6CD724A-9396-4901-8C82-D2787857B82B}" type="presParOf" srcId="{1FE745E6-F3C0-40B6-AD82-DF89485F4B42}" destId="{C93490FE-6AAF-4D9C-9ED0-D697217389B3}" srcOrd="1" destOrd="0" presId="urn:microsoft.com/office/officeart/2005/8/layout/matrix3"/>
    <dgm:cxn modelId="{67595385-1905-459D-9620-5A7C1DE55703}" type="presParOf" srcId="{1FE745E6-F3C0-40B6-AD82-DF89485F4B42}" destId="{1F4D80DB-4744-4E16-864A-928C99039185}" srcOrd="2" destOrd="0" presId="urn:microsoft.com/office/officeart/2005/8/layout/matrix3"/>
    <dgm:cxn modelId="{1DFBDCF1-39A6-4FA9-8534-3EEE9062D6E2}" type="presParOf" srcId="{1FE745E6-F3C0-40B6-AD82-DF89485F4B42}" destId="{6D6D4490-416F-45B3-BE05-697AFE7822E8}" srcOrd="3" destOrd="0" presId="urn:microsoft.com/office/officeart/2005/8/layout/matrix3"/>
    <dgm:cxn modelId="{B9EA3027-2512-450D-B410-A8461CD3C0E1}" type="presParOf" srcId="{1FE745E6-F3C0-40B6-AD82-DF89485F4B42}" destId="{06B5C940-6283-4E8C-8125-9B405B8602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EBB18-72AA-4861-A48D-092E762E70CF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3D2503-EB67-4D20-8E35-B903AB97A146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  <a:latin typeface="Arial Narrow" pitchFamily="34" charset="0"/>
            </a:rPr>
            <a:t>BAHASA UMUM</a:t>
          </a:r>
          <a:endParaRPr lang="en-US" sz="40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B64A47A7-6824-496D-BC83-655A708CF8DF}" type="parTrans" cxnId="{BE3A5684-D2F9-44F9-8245-72EEBE39545F}">
      <dgm:prSet/>
      <dgm:spPr/>
      <dgm:t>
        <a:bodyPr/>
        <a:lstStyle/>
        <a:p>
          <a:endParaRPr lang="en-US"/>
        </a:p>
      </dgm:t>
    </dgm:pt>
    <dgm:pt modelId="{697B8A45-628D-4B99-95EF-8B594EBA2D94}" type="sibTrans" cxnId="{BE3A5684-D2F9-44F9-8245-72EEBE39545F}">
      <dgm:prSet/>
      <dgm:spPr/>
      <dgm:t>
        <a:bodyPr/>
        <a:lstStyle/>
        <a:p>
          <a:endParaRPr lang="en-US"/>
        </a:p>
      </dgm:t>
    </dgm:pt>
    <dgm:pt modelId="{DBDA074B-DB8A-46F1-922E-5FD4CC9D35D5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  <a:latin typeface="Arial Narrow" pitchFamily="34" charset="0"/>
            </a:rPr>
            <a:t>TERIMA</a:t>
          </a:r>
        </a:p>
        <a:p>
          <a:r>
            <a:rPr lang="en-US" sz="4000" b="1" dirty="0" smtClean="0">
              <a:solidFill>
                <a:schemeClr val="tx1"/>
              </a:solidFill>
              <a:latin typeface="Arial Narrow" pitchFamily="34" charset="0"/>
            </a:rPr>
            <a:t>KASIH</a:t>
          </a:r>
          <a:endParaRPr lang="en-US" sz="40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3E885FE0-4434-4897-815E-ED59E1BFD9BD}" type="sibTrans" cxnId="{0F1124ED-6D3B-4E0E-AEE0-3F2931870F59}">
      <dgm:prSet/>
      <dgm:spPr/>
      <dgm:t>
        <a:bodyPr/>
        <a:lstStyle/>
        <a:p>
          <a:endParaRPr lang="en-US"/>
        </a:p>
      </dgm:t>
    </dgm:pt>
    <dgm:pt modelId="{515C2E12-669C-4D83-82B6-6B6D7BD827D4}" type="parTrans" cxnId="{0F1124ED-6D3B-4E0E-AEE0-3F2931870F59}">
      <dgm:prSet/>
      <dgm:spPr/>
      <dgm:t>
        <a:bodyPr/>
        <a:lstStyle/>
        <a:p>
          <a:endParaRPr lang="en-US"/>
        </a:p>
      </dgm:t>
    </dgm:pt>
    <dgm:pt modelId="{DBE103CF-6574-4F5D-A7FB-B2329112C3F6}">
      <dgm:prSet phldrT="[Text]" custT="1"/>
      <dgm:spPr/>
      <dgm:t>
        <a:bodyPr/>
        <a:lstStyle/>
        <a:p>
          <a:r>
            <a:rPr lang="en-US" sz="4000" b="1" dirty="0" smtClean="0">
              <a:solidFill>
                <a:schemeClr val="tx1"/>
              </a:solidFill>
              <a:latin typeface="Arial Narrow" pitchFamily="34" charset="0"/>
            </a:rPr>
            <a:t>TULIS PESAN JELAS</a:t>
          </a:r>
          <a:endParaRPr lang="en-US" sz="40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303CBB0F-BF79-4905-9B63-6AEDDEB54B94}" type="sibTrans" cxnId="{AD9D2C13-7326-4F1E-8D79-283631CB9A7A}">
      <dgm:prSet/>
      <dgm:spPr/>
      <dgm:t>
        <a:bodyPr/>
        <a:lstStyle/>
        <a:p>
          <a:endParaRPr lang="en-US"/>
        </a:p>
      </dgm:t>
    </dgm:pt>
    <dgm:pt modelId="{C41FFD23-B640-44DF-9B65-6D319F6879EF}" type="parTrans" cxnId="{AD9D2C13-7326-4F1E-8D79-283631CB9A7A}">
      <dgm:prSet/>
      <dgm:spPr/>
      <dgm:t>
        <a:bodyPr/>
        <a:lstStyle/>
        <a:p>
          <a:endParaRPr lang="en-US"/>
        </a:p>
      </dgm:t>
    </dgm:pt>
    <dgm:pt modelId="{BB892A23-C209-4B7C-903A-4B879BB2B16A}">
      <dgm:prSet phldrT="[Text]" phldr="1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4000" b="1" dirty="0">
            <a:solidFill>
              <a:schemeClr val="tx1"/>
            </a:solidFill>
            <a:latin typeface="Arial Narrow" pitchFamily="34" charset="0"/>
          </a:endParaRPr>
        </a:p>
      </dgm:t>
    </dgm:pt>
    <dgm:pt modelId="{95444876-5581-43F3-8FDB-E100766E7231}" type="sibTrans" cxnId="{A25F2BD2-BC54-4F39-B9B6-D0B0E07D78F0}">
      <dgm:prSet/>
      <dgm:spPr/>
      <dgm:t>
        <a:bodyPr/>
        <a:lstStyle/>
        <a:p>
          <a:endParaRPr lang="en-US"/>
        </a:p>
      </dgm:t>
    </dgm:pt>
    <dgm:pt modelId="{127A4A21-FFD8-4F2D-ABE5-82B8A7414E66}" type="parTrans" cxnId="{A25F2BD2-BC54-4F39-B9B6-D0B0E07D78F0}">
      <dgm:prSet/>
      <dgm:spPr/>
      <dgm:t>
        <a:bodyPr/>
        <a:lstStyle/>
        <a:p>
          <a:endParaRPr lang="en-US"/>
        </a:p>
      </dgm:t>
    </dgm:pt>
    <dgm:pt modelId="{1FE745E6-F3C0-40B6-AD82-DF89485F4B42}" type="pres">
      <dgm:prSet presAssocID="{1ACEBB18-72AA-4861-A48D-092E762E70CF}" presName="matrix" presStyleCnt="0">
        <dgm:presLayoutVars>
          <dgm:chMax val="1"/>
          <dgm:dir/>
          <dgm:resizeHandles val="exact"/>
        </dgm:presLayoutVars>
      </dgm:prSet>
      <dgm:spPr/>
    </dgm:pt>
    <dgm:pt modelId="{FA45531E-CF16-4F99-9C62-363EE8B689C5}" type="pres">
      <dgm:prSet presAssocID="{1ACEBB18-72AA-4861-A48D-092E762E70CF}" presName="diamond" presStyleLbl="bgShp" presStyleIdx="0" presStyleCnt="1"/>
      <dgm:spPr/>
    </dgm:pt>
    <dgm:pt modelId="{C93490FE-6AAF-4D9C-9ED0-D697217389B3}" type="pres">
      <dgm:prSet presAssocID="{1ACEBB18-72AA-4861-A48D-092E762E70C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F4D80DB-4744-4E16-864A-928C99039185}" type="pres">
      <dgm:prSet presAssocID="{1ACEBB18-72AA-4861-A48D-092E762E70C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6D4490-416F-45B3-BE05-697AFE7822E8}" type="pres">
      <dgm:prSet presAssocID="{1ACEBB18-72AA-4861-A48D-092E762E70C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6B5C940-6283-4E8C-8125-9B405B8602C3}" type="pres">
      <dgm:prSet presAssocID="{1ACEBB18-72AA-4861-A48D-092E762E70C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2DDDC8-85B1-4664-AFBB-2247284F2792}" type="presOf" srcId="{F63D2503-EB67-4D20-8E35-B903AB97A146}" destId="{C93490FE-6AAF-4D9C-9ED0-D697217389B3}" srcOrd="0" destOrd="0" presId="urn:microsoft.com/office/officeart/2005/8/layout/matrix3"/>
    <dgm:cxn modelId="{A25F2BD2-BC54-4F39-B9B6-D0B0E07D78F0}" srcId="{1ACEBB18-72AA-4861-A48D-092E762E70CF}" destId="{BB892A23-C209-4B7C-903A-4B879BB2B16A}" srcOrd="3" destOrd="0" parTransId="{127A4A21-FFD8-4F2D-ABE5-82B8A7414E66}" sibTransId="{95444876-5581-43F3-8FDB-E100766E7231}"/>
    <dgm:cxn modelId="{57EF6D62-99C8-4EE7-B2B6-5AAC2CFD2491}" type="presOf" srcId="{DBE103CF-6574-4F5D-A7FB-B2329112C3F6}" destId="{1F4D80DB-4744-4E16-864A-928C99039185}" srcOrd="0" destOrd="0" presId="urn:microsoft.com/office/officeart/2005/8/layout/matrix3"/>
    <dgm:cxn modelId="{3BB886D8-BA5E-4C3E-BE71-722CCC4FD6C1}" type="presOf" srcId="{DBDA074B-DB8A-46F1-922E-5FD4CC9D35D5}" destId="{6D6D4490-416F-45B3-BE05-697AFE7822E8}" srcOrd="0" destOrd="0" presId="urn:microsoft.com/office/officeart/2005/8/layout/matrix3"/>
    <dgm:cxn modelId="{AD9D2C13-7326-4F1E-8D79-283631CB9A7A}" srcId="{1ACEBB18-72AA-4861-A48D-092E762E70CF}" destId="{DBE103CF-6574-4F5D-A7FB-B2329112C3F6}" srcOrd="1" destOrd="0" parTransId="{C41FFD23-B640-44DF-9B65-6D319F6879EF}" sibTransId="{303CBB0F-BF79-4905-9B63-6AEDDEB54B94}"/>
    <dgm:cxn modelId="{BE3A5684-D2F9-44F9-8245-72EEBE39545F}" srcId="{1ACEBB18-72AA-4861-A48D-092E762E70CF}" destId="{F63D2503-EB67-4D20-8E35-B903AB97A146}" srcOrd="0" destOrd="0" parTransId="{B64A47A7-6824-496D-BC83-655A708CF8DF}" sibTransId="{697B8A45-628D-4B99-95EF-8B594EBA2D94}"/>
    <dgm:cxn modelId="{EE1276D9-E3A5-4AC1-B402-21E7AB435F43}" type="presOf" srcId="{1ACEBB18-72AA-4861-A48D-092E762E70CF}" destId="{1FE745E6-F3C0-40B6-AD82-DF89485F4B42}" srcOrd="0" destOrd="0" presId="urn:microsoft.com/office/officeart/2005/8/layout/matrix3"/>
    <dgm:cxn modelId="{22BEF845-7414-4BF1-8E18-33F6E2C53952}" type="presOf" srcId="{BB892A23-C209-4B7C-903A-4B879BB2B16A}" destId="{06B5C940-6283-4E8C-8125-9B405B8602C3}" srcOrd="0" destOrd="0" presId="urn:microsoft.com/office/officeart/2005/8/layout/matrix3"/>
    <dgm:cxn modelId="{0F1124ED-6D3B-4E0E-AEE0-3F2931870F59}" srcId="{1ACEBB18-72AA-4861-A48D-092E762E70CF}" destId="{DBDA074B-DB8A-46F1-922E-5FD4CC9D35D5}" srcOrd="2" destOrd="0" parTransId="{515C2E12-669C-4D83-82B6-6B6D7BD827D4}" sibTransId="{3E885FE0-4434-4897-815E-ED59E1BFD9BD}"/>
    <dgm:cxn modelId="{0BFBF9A6-94AB-4FCD-9551-FF8681EDAA30}" type="presParOf" srcId="{1FE745E6-F3C0-40B6-AD82-DF89485F4B42}" destId="{FA45531E-CF16-4F99-9C62-363EE8B689C5}" srcOrd="0" destOrd="0" presId="urn:microsoft.com/office/officeart/2005/8/layout/matrix3"/>
    <dgm:cxn modelId="{1CB437B3-B9E8-4CE9-A8E3-32AA8F411DBE}" type="presParOf" srcId="{1FE745E6-F3C0-40B6-AD82-DF89485F4B42}" destId="{C93490FE-6AAF-4D9C-9ED0-D697217389B3}" srcOrd="1" destOrd="0" presId="urn:microsoft.com/office/officeart/2005/8/layout/matrix3"/>
    <dgm:cxn modelId="{356A9E0A-A468-481B-BB7D-F474F9596CA0}" type="presParOf" srcId="{1FE745E6-F3C0-40B6-AD82-DF89485F4B42}" destId="{1F4D80DB-4744-4E16-864A-928C99039185}" srcOrd="2" destOrd="0" presId="urn:microsoft.com/office/officeart/2005/8/layout/matrix3"/>
    <dgm:cxn modelId="{F87D2EC3-C2CA-479E-82D9-BAFCE5EC660B}" type="presParOf" srcId="{1FE745E6-F3C0-40B6-AD82-DF89485F4B42}" destId="{6D6D4490-416F-45B3-BE05-697AFE7822E8}" srcOrd="3" destOrd="0" presId="urn:microsoft.com/office/officeart/2005/8/layout/matrix3"/>
    <dgm:cxn modelId="{2EF8FF1D-0D78-49FA-94B1-2495D03A4742}" type="presParOf" srcId="{1FE745E6-F3C0-40B6-AD82-DF89485F4B42}" destId="{06B5C940-6283-4E8C-8125-9B405B8602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A11D2-71D2-40F2-B60D-85A99512167C}">
      <dsp:nvSpPr>
        <dsp:cNvPr id="0" name=""/>
        <dsp:cNvSpPr/>
      </dsp:nvSpPr>
      <dsp:spPr>
        <a:xfrm>
          <a:off x="0" y="0"/>
          <a:ext cx="12877799" cy="2539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29560" y="0"/>
        <a:ext cx="10048239" cy="2539999"/>
      </dsp:txXfrm>
    </dsp:sp>
    <dsp:sp modelId="{6D8D5A3A-1FAF-4704-AD33-829CA6DFC551}">
      <dsp:nvSpPr>
        <dsp:cNvPr id="0" name=""/>
        <dsp:cNvSpPr/>
      </dsp:nvSpPr>
      <dsp:spPr>
        <a:xfrm>
          <a:off x="253999" y="253999"/>
          <a:ext cx="2575560" cy="20319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A483A-6400-477B-8291-CDB947E74486}">
      <dsp:nvSpPr>
        <dsp:cNvPr id="0" name=""/>
        <dsp:cNvSpPr/>
      </dsp:nvSpPr>
      <dsp:spPr>
        <a:xfrm>
          <a:off x="0" y="2793999"/>
          <a:ext cx="12877799" cy="2539999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29560" y="2793999"/>
        <a:ext cx="10048239" cy="2539999"/>
      </dsp:txXfrm>
    </dsp:sp>
    <dsp:sp modelId="{8626D72B-C982-4BC2-BB20-488049BA7675}">
      <dsp:nvSpPr>
        <dsp:cNvPr id="0" name=""/>
        <dsp:cNvSpPr/>
      </dsp:nvSpPr>
      <dsp:spPr>
        <a:xfrm>
          <a:off x="253999" y="3047999"/>
          <a:ext cx="2575560" cy="20319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FE822-4AA6-45C0-8AD4-29CEBEB1AEEC}">
      <dsp:nvSpPr>
        <dsp:cNvPr id="0" name=""/>
        <dsp:cNvSpPr/>
      </dsp:nvSpPr>
      <dsp:spPr>
        <a:xfrm>
          <a:off x="0" y="5587999"/>
          <a:ext cx="12877799" cy="253999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829560" y="5587999"/>
        <a:ext cx="10048239" cy="2539999"/>
      </dsp:txXfrm>
    </dsp:sp>
    <dsp:sp modelId="{9D6DAAE3-E150-4A07-B77A-FAF9A8F6B3DC}">
      <dsp:nvSpPr>
        <dsp:cNvPr id="0" name=""/>
        <dsp:cNvSpPr/>
      </dsp:nvSpPr>
      <dsp:spPr>
        <a:xfrm>
          <a:off x="253999" y="5841999"/>
          <a:ext cx="2575560" cy="203199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B6B37-763D-4844-B42D-602CA0081DE6}">
      <dsp:nvSpPr>
        <dsp:cNvPr id="0" name=""/>
        <dsp:cNvSpPr/>
      </dsp:nvSpPr>
      <dsp:spPr>
        <a:xfrm>
          <a:off x="1364042" y="439"/>
          <a:ext cx="3072775" cy="18436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Arial Narrow" pitchFamily="34" charset="0"/>
            </a:rPr>
            <a:t>Lingkungan</a:t>
          </a:r>
          <a:r>
            <a:rPr lang="en-US" sz="4400" kern="1200" dirty="0" smtClean="0">
              <a:latin typeface="Arial Narrow" pitchFamily="34" charset="0"/>
            </a:rPr>
            <a:t> </a:t>
          </a:r>
          <a:r>
            <a:rPr lang="en-US" sz="4400" kern="1200" dirty="0" err="1" smtClean="0">
              <a:latin typeface="Arial Narrow" pitchFamily="34" charset="0"/>
            </a:rPr>
            <a:t>Instruksional</a:t>
          </a:r>
          <a:endParaRPr lang="en-US" sz="4400" kern="1200" dirty="0">
            <a:latin typeface="Arial Narrow" pitchFamily="34" charset="0"/>
          </a:endParaRPr>
        </a:p>
      </dsp:txBody>
      <dsp:txXfrm>
        <a:off x="1364042" y="439"/>
        <a:ext cx="3072775" cy="1843665"/>
      </dsp:txXfrm>
    </dsp:sp>
    <dsp:sp modelId="{BFA296A9-5D59-489C-8909-80FF35EC28A5}">
      <dsp:nvSpPr>
        <dsp:cNvPr id="0" name=""/>
        <dsp:cNvSpPr/>
      </dsp:nvSpPr>
      <dsp:spPr>
        <a:xfrm>
          <a:off x="4744095" y="439"/>
          <a:ext cx="3072775" cy="1843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Arial Narrow" pitchFamily="34" charset="0"/>
            </a:rPr>
            <a:t>Mahasiwa</a:t>
          </a:r>
          <a:r>
            <a:rPr lang="en-US" sz="4400" kern="1200" dirty="0" smtClean="0">
              <a:latin typeface="Arial Narrow" pitchFamily="34" charset="0"/>
            </a:rPr>
            <a:t>/i</a:t>
          </a:r>
          <a:endParaRPr lang="en-US" sz="4400" kern="1200" dirty="0">
            <a:latin typeface="Arial Narrow" pitchFamily="34" charset="0"/>
          </a:endParaRPr>
        </a:p>
      </dsp:txBody>
      <dsp:txXfrm>
        <a:off x="4744095" y="439"/>
        <a:ext cx="3072775" cy="1843665"/>
      </dsp:txXfrm>
    </dsp:sp>
    <dsp:sp modelId="{6E265E0A-C6F1-473A-9039-317CACE00F21}">
      <dsp:nvSpPr>
        <dsp:cNvPr id="0" name=""/>
        <dsp:cNvSpPr/>
      </dsp:nvSpPr>
      <dsp:spPr>
        <a:xfrm>
          <a:off x="8124148" y="439"/>
          <a:ext cx="3072775" cy="18436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i="1" kern="1200" dirty="0" smtClean="0">
              <a:latin typeface="Arial Narrow" pitchFamily="34" charset="0"/>
            </a:rPr>
            <a:t>Team Teaching</a:t>
          </a:r>
          <a:endParaRPr lang="en-US" sz="4400" i="1" kern="1200" dirty="0">
            <a:latin typeface="Arial Narrow" pitchFamily="34" charset="0"/>
          </a:endParaRPr>
        </a:p>
      </dsp:txBody>
      <dsp:txXfrm>
        <a:off x="8124148" y="439"/>
        <a:ext cx="3072775" cy="1843665"/>
      </dsp:txXfrm>
    </dsp:sp>
    <dsp:sp modelId="{FB5091AF-952B-4CF8-BA4D-90FBBCE7A7EF}">
      <dsp:nvSpPr>
        <dsp:cNvPr id="0" name=""/>
        <dsp:cNvSpPr/>
      </dsp:nvSpPr>
      <dsp:spPr>
        <a:xfrm>
          <a:off x="1364042" y="2151382"/>
          <a:ext cx="3072775" cy="1843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Arial Narrow" pitchFamily="34" charset="0"/>
            </a:rPr>
            <a:t>Verbal &amp; Nonverbal</a:t>
          </a:r>
          <a:endParaRPr lang="en-US" sz="4400" kern="1200" dirty="0">
            <a:latin typeface="Arial Narrow" pitchFamily="34" charset="0"/>
          </a:endParaRPr>
        </a:p>
      </dsp:txBody>
      <dsp:txXfrm>
        <a:off x="1364042" y="2151382"/>
        <a:ext cx="3072775" cy="1843665"/>
      </dsp:txXfrm>
    </dsp:sp>
    <dsp:sp modelId="{AE4E570E-71C8-4F0B-93FD-EB8839D7A424}">
      <dsp:nvSpPr>
        <dsp:cNvPr id="0" name=""/>
        <dsp:cNvSpPr/>
      </dsp:nvSpPr>
      <dsp:spPr>
        <a:xfrm>
          <a:off x="4744095" y="2151382"/>
          <a:ext cx="3072775" cy="1843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>
              <a:latin typeface="Arial Narrow" pitchFamily="34" charset="0"/>
            </a:rPr>
            <a:t>Persepsi</a:t>
          </a:r>
          <a:r>
            <a:rPr lang="en-US" sz="4400" kern="1200" dirty="0" smtClean="0">
              <a:latin typeface="Arial Narrow" pitchFamily="34" charset="0"/>
            </a:rPr>
            <a:t> &amp; </a:t>
          </a:r>
          <a:r>
            <a:rPr lang="en-US" sz="4400" kern="1200" dirty="0" err="1" smtClean="0">
              <a:latin typeface="Arial Narrow" pitchFamily="34" charset="0"/>
            </a:rPr>
            <a:t>Kredibilitas</a:t>
          </a:r>
          <a:endParaRPr lang="en-US" sz="4400" kern="1200" dirty="0">
            <a:latin typeface="Arial Narrow" pitchFamily="34" charset="0"/>
          </a:endParaRPr>
        </a:p>
      </dsp:txBody>
      <dsp:txXfrm>
        <a:off x="4744095" y="2151382"/>
        <a:ext cx="3072775" cy="1843665"/>
      </dsp:txXfrm>
    </dsp:sp>
    <dsp:sp modelId="{F5E9FEC9-3D12-4759-B0F7-12C0B97D31BC}">
      <dsp:nvSpPr>
        <dsp:cNvPr id="0" name=""/>
        <dsp:cNvSpPr/>
      </dsp:nvSpPr>
      <dsp:spPr>
        <a:xfrm>
          <a:off x="8124148" y="2151382"/>
          <a:ext cx="3072775" cy="18436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i="1" kern="1200" dirty="0" smtClean="0">
              <a:latin typeface="Arial Narrow" pitchFamily="34" charset="0"/>
            </a:rPr>
            <a:t>Outcome</a:t>
          </a:r>
          <a:endParaRPr lang="en-US" sz="4400" i="1" kern="1200" dirty="0">
            <a:latin typeface="Arial Narrow" pitchFamily="34" charset="0"/>
          </a:endParaRPr>
        </a:p>
      </dsp:txBody>
      <dsp:txXfrm>
        <a:off x="8124148" y="2151382"/>
        <a:ext cx="3072775" cy="1843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1A1D-3ED9-473A-8C5D-2200F45B6DA5}">
      <dsp:nvSpPr>
        <dsp:cNvPr id="0" name=""/>
        <dsp:cNvSpPr/>
      </dsp:nvSpPr>
      <dsp:spPr>
        <a:xfrm>
          <a:off x="1579721" y="3174"/>
          <a:ext cx="3057524" cy="18345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Jujur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Tidak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Berbohong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579721" y="3174"/>
        <a:ext cx="3057524" cy="1834515"/>
      </dsp:txXfrm>
    </dsp:sp>
    <dsp:sp modelId="{A02F3919-3623-4D3E-A642-3E622692CF44}">
      <dsp:nvSpPr>
        <dsp:cNvPr id="0" name=""/>
        <dsp:cNvSpPr/>
      </dsp:nvSpPr>
      <dsp:spPr>
        <a:xfrm>
          <a:off x="4942998" y="3174"/>
          <a:ext cx="3057524" cy="1834515"/>
        </a:xfrm>
        <a:prstGeom prst="rect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Bersikap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Dewasa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4942998" y="3174"/>
        <a:ext cx="3057524" cy="1834515"/>
      </dsp:txXfrm>
    </dsp:sp>
    <dsp:sp modelId="{A47FC258-2330-478F-811D-C6E3A91A9EFF}">
      <dsp:nvSpPr>
        <dsp:cNvPr id="0" name=""/>
        <dsp:cNvSpPr/>
      </dsp:nvSpPr>
      <dsp:spPr>
        <a:xfrm>
          <a:off x="8306276" y="3174"/>
          <a:ext cx="3057524" cy="1834515"/>
        </a:xfrm>
        <a:prstGeom prst="rect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Berlapang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Dada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8306276" y="3174"/>
        <a:ext cx="3057524" cy="1834515"/>
      </dsp:txXfrm>
    </dsp:sp>
    <dsp:sp modelId="{F906B07A-CCEB-4642-8E1C-2962D849216A}">
      <dsp:nvSpPr>
        <dsp:cNvPr id="0" name=""/>
        <dsp:cNvSpPr/>
      </dsp:nvSpPr>
      <dsp:spPr>
        <a:xfrm>
          <a:off x="11669553" y="3174"/>
          <a:ext cx="3057524" cy="1834515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Menggunakan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Sebutan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Baik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1669553" y="3174"/>
        <a:ext cx="3057524" cy="1834515"/>
      </dsp:txXfrm>
    </dsp:sp>
    <dsp:sp modelId="{DF3FDE75-9CF3-4E48-8BA6-36CFFFB4F3A9}">
      <dsp:nvSpPr>
        <dsp:cNvPr id="0" name=""/>
        <dsp:cNvSpPr/>
      </dsp:nvSpPr>
      <dsp:spPr>
        <a:xfrm>
          <a:off x="1579721" y="2143442"/>
          <a:ext cx="3057524" cy="1834515"/>
        </a:xfrm>
        <a:prstGeom prst="rect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Penggunaan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Pesan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Efektif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579721" y="2143442"/>
        <a:ext cx="3057524" cy="1834515"/>
      </dsp:txXfrm>
    </dsp:sp>
    <dsp:sp modelId="{4072DBBE-C1BC-4DB9-971E-0BBE845FB378}">
      <dsp:nvSpPr>
        <dsp:cNvPr id="0" name=""/>
        <dsp:cNvSpPr/>
      </dsp:nvSpPr>
      <dsp:spPr>
        <a:xfrm>
          <a:off x="4942998" y="2143442"/>
          <a:ext cx="3057524" cy="1834515"/>
        </a:xfrm>
        <a:prstGeom prst="rect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Tidak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Mudah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Emosional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4942998" y="2143442"/>
        <a:ext cx="3057524" cy="1834515"/>
      </dsp:txXfrm>
    </dsp:sp>
    <dsp:sp modelId="{0B9E8D51-83AE-4E38-9DC9-74BA1AE765FF}">
      <dsp:nvSpPr>
        <dsp:cNvPr id="0" name=""/>
        <dsp:cNvSpPr/>
      </dsp:nvSpPr>
      <dsp:spPr>
        <a:xfrm>
          <a:off x="8306276" y="2143442"/>
          <a:ext cx="3057524" cy="1834515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Inisiatif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Memulai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Bicara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8306276" y="2143442"/>
        <a:ext cx="3057524" cy="1834515"/>
      </dsp:txXfrm>
    </dsp:sp>
    <dsp:sp modelId="{6E789ECB-0715-4E8A-A932-BCE543FC42C4}">
      <dsp:nvSpPr>
        <dsp:cNvPr id="0" name=""/>
        <dsp:cNvSpPr/>
      </dsp:nvSpPr>
      <dsp:spPr>
        <a:xfrm>
          <a:off x="11669553" y="2143442"/>
          <a:ext cx="3057524" cy="1834515"/>
        </a:xfrm>
        <a:prstGeom prst="rect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Berbahasa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Sopan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1669553" y="2143442"/>
        <a:ext cx="3057524" cy="1834515"/>
      </dsp:txXfrm>
    </dsp:sp>
    <dsp:sp modelId="{DBAAEFE7-9C56-47BD-AF4E-CB057336890E}">
      <dsp:nvSpPr>
        <dsp:cNvPr id="0" name=""/>
        <dsp:cNvSpPr/>
      </dsp:nvSpPr>
      <dsp:spPr>
        <a:xfrm>
          <a:off x="4942998" y="4283710"/>
          <a:ext cx="3057524" cy="1834515"/>
        </a:xfrm>
        <a:prstGeom prst="rect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Pakaian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Sesuai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Kondisi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4942998" y="4283710"/>
        <a:ext cx="3057524" cy="1834515"/>
      </dsp:txXfrm>
    </dsp:sp>
    <dsp:sp modelId="{82B42977-D2E6-4933-BCEE-9F94A7FA5E3F}">
      <dsp:nvSpPr>
        <dsp:cNvPr id="0" name=""/>
        <dsp:cNvSpPr/>
      </dsp:nvSpPr>
      <dsp:spPr>
        <a:xfrm>
          <a:off x="8306276" y="4283710"/>
          <a:ext cx="3057524" cy="183451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Bertingkah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Laku</a:t>
          </a:r>
          <a:r>
            <a:rPr lang="en-US" sz="3600" kern="1200" dirty="0" smtClean="0">
              <a:solidFill>
                <a:schemeClr val="tx1"/>
              </a:solidFill>
              <a:latin typeface="Arial Narrow" pitchFamily="34" charset="0"/>
            </a:rPr>
            <a:t> Yang </a:t>
          </a:r>
          <a:r>
            <a:rPr lang="en-US" sz="3600" kern="1200" dirty="0" err="1" smtClean="0">
              <a:solidFill>
                <a:schemeClr val="tx1"/>
              </a:solidFill>
              <a:latin typeface="Arial Narrow" pitchFamily="34" charset="0"/>
            </a:rPr>
            <a:t>Baik</a:t>
          </a:r>
          <a:endParaRPr lang="en-US" sz="3600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8306276" y="4283710"/>
        <a:ext cx="3057524" cy="1834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5531E-CF16-4F99-9C62-363EE8B689C5}">
      <dsp:nvSpPr>
        <dsp:cNvPr id="0" name=""/>
        <dsp:cNvSpPr/>
      </dsp:nvSpPr>
      <dsp:spPr>
        <a:xfrm>
          <a:off x="673100" y="0"/>
          <a:ext cx="6426200" cy="642620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490FE-6AAF-4D9C-9ED0-D697217389B3}">
      <dsp:nvSpPr>
        <dsp:cNvPr id="0" name=""/>
        <dsp:cNvSpPr/>
      </dsp:nvSpPr>
      <dsp:spPr>
        <a:xfrm>
          <a:off x="1283589" y="610489"/>
          <a:ext cx="2506218" cy="2506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WAKTU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1405932" y="732832"/>
        <a:ext cx="2261532" cy="2261532"/>
      </dsp:txXfrm>
    </dsp:sp>
    <dsp:sp modelId="{1F4D80DB-4744-4E16-864A-928C99039185}">
      <dsp:nvSpPr>
        <dsp:cNvPr id="0" name=""/>
        <dsp:cNvSpPr/>
      </dsp:nvSpPr>
      <dsp:spPr>
        <a:xfrm>
          <a:off x="3982593" y="610489"/>
          <a:ext cx="2506218" cy="2506218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UCAP SALAM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4104936" y="732832"/>
        <a:ext cx="2261532" cy="2261532"/>
      </dsp:txXfrm>
    </dsp:sp>
    <dsp:sp modelId="{6D6D4490-416F-45B3-BE05-697AFE7822E8}">
      <dsp:nvSpPr>
        <dsp:cNvPr id="0" name=""/>
        <dsp:cNvSpPr/>
      </dsp:nvSpPr>
      <dsp:spPr>
        <a:xfrm>
          <a:off x="1283589" y="3309493"/>
          <a:ext cx="2506218" cy="2506218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UCAP MAAF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1405932" y="3431836"/>
        <a:ext cx="2261532" cy="2261532"/>
      </dsp:txXfrm>
    </dsp:sp>
    <dsp:sp modelId="{06B5C940-6283-4E8C-8125-9B405B8602C3}">
      <dsp:nvSpPr>
        <dsp:cNvPr id="0" name=""/>
        <dsp:cNvSpPr/>
      </dsp:nvSpPr>
      <dsp:spPr>
        <a:xfrm>
          <a:off x="3982593" y="3309493"/>
          <a:ext cx="2506218" cy="2506218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IDENTI-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TAS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4104936" y="3431836"/>
        <a:ext cx="2261532" cy="2261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5531E-CF16-4F99-9C62-363EE8B689C5}">
      <dsp:nvSpPr>
        <dsp:cNvPr id="0" name=""/>
        <dsp:cNvSpPr/>
      </dsp:nvSpPr>
      <dsp:spPr>
        <a:xfrm>
          <a:off x="673100" y="0"/>
          <a:ext cx="6426200" cy="642620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490FE-6AAF-4D9C-9ED0-D697217389B3}">
      <dsp:nvSpPr>
        <dsp:cNvPr id="0" name=""/>
        <dsp:cNvSpPr/>
      </dsp:nvSpPr>
      <dsp:spPr>
        <a:xfrm>
          <a:off x="1283589" y="610489"/>
          <a:ext cx="2506218" cy="2506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ial Narrow" pitchFamily="34" charset="0"/>
            </a:rPr>
            <a:t>BAHASA UMUM</a:t>
          </a:r>
          <a:endParaRPr lang="en-US" sz="4000" b="1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405932" y="732832"/>
        <a:ext cx="2261532" cy="2261532"/>
      </dsp:txXfrm>
    </dsp:sp>
    <dsp:sp modelId="{1F4D80DB-4744-4E16-864A-928C99039185}">
      <dsp:nvSpPr>
        <dsp:cNvPr id="0" name=""/>
        <dsp:cNvSpPr/>
      </dsp:nvSpPr>
      <dsp:spPr>
        <a:xfrm>
          <a:off x="3982593" y="610489"/>
          <a:ext cx="2506218" cy="2506218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ial Narrow" pitchFamily="34" charset="0"/>
            </a:rPr>
            <a:t>TULIS PESAN JELAS</a:t>
          </a:r>
          <a:endParaRPr lang="en-US" sz="4000" b="1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4104936" y="732832"/>
        <a:ext cx="2261532" cy="2261532"/>
      </dsp:txXfrm>
    </dsp:sp>
    <dsp:sp modelId="{6D6D4490-416F-45B3-BE05-697AFE7822E8}">
      <dsp:nvSpPr>
        <dsp:cNvPr id="0" name=""/>
        <dsp:cNvSpPr/>
      </dsp:nvSpPr>
      <dsp:spPr>
        <a:xfrm>
          <a:off x="1283589" y="3309493"/>
          <a:ext cx="2506218" cy="2506218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ial Narrow" pitchFamily="34" charset="0"/>
            </a:rPr>
            <a:t>TERIMA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  <a:latin typeface="Arial Narrow" pitchFamily="34" charset="0"/>
            </a:rPr>
            <a:t>KASIH</a:t>
          </a:r>
          <a:endParaRPr lang="en-US" sz="4000" b="1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1405932" y="3431836"/>
        <a:ext cx="2261532" cy="2261532"/>
      </dsp:txXfrm>
    </dsp:sp>
    <dsp:sp modelId="{06B5C940-6283-4E8C-8125-9B405B8602C3}">
      <dsp:nvSpPr>
        <dsp:cNvPr id="0" name=""/>
        <dsp:cNvSpPr/>
      </dsp:nvSpPr>
      <dsp:spPr>
        <a:xfrm>
          <a:off x="3982593" y="3309493"/>
          <a:ext cx="2506218" cy="2506218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b="1" kern="1200" dirty="0">
            <a:solidFill>
              <a:schemeClr val="tx1"/>
            </a:solidFill>
            <a:latin typeface="Arial Narrow" pitchFamily="34" charset="0"/>
          </a:endParaRPr>
        </a:p>
      </dsp:txBody>
      <dsp:txXfrm>
        <a:off x="4104936" y="3431836"/>
        <a:ext cx="2261532" cy="2261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24063" y="9484656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2"/>
            <a:ext cx="1025692" cy="18288002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3577" y="-657916"/>
            <a:ext cx="3074816" cy="953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9668"/>
            <a:ext cx="10046369" cy="241984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651415"/>
            <a:ext cx="6019800" cy="521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4309"/>
            <a:ext cx="4916968" cy="285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64309"/>
            <a:ext cx="5029200" cy="28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33700"/>
            <a:ext cx="9067800" cy="235196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1113168" y="6417944"/>
            <a:ext cx="5310467" cy="1752600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10000"/>
              </a:lnSpc>
            </a:pPr>
            <a:r>
              <a:rPr lang="en-US" sz="30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Disampaikan</a:t>
            </a:r>
            <a:r>
              <a:rPr lang="en-US" sz="30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000" dirty="0" err="1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sz="30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algn="r">
              <a:lnSpc>
                <a:spcPct val="110000"/>
              </a:lnSpc>
            </a:pPr>
            <a:r>
              <a:rPr lang="en-US" sz="3600" b="1" u="sng" dirty="0" err="1" smtClean="0">
                <a:solidFill>
                  <a:srgbClr val="002060"/>
                </a:solidFill>
                <a:latin typeface="Arial Narrow" pitchFamily="34" charset="0"/>
              </a:rPr>
              <a:t>Rosanah</a:t>
            </a:r>
            <a:r>
              <a:rPr lang="en-US" sz="3600" b="1" u="sng" dirty="0" smtClean="0">
                <a:solidFill>
                  <a:srgbClr val="002060"/>
                </a:solidFill>
                <a:latin typeface="Arial Narrow" pitchFamily="34" charset="0"/>
              </a:rPr>
              <a:t>, S.S., </a:t>
            </a:r>
            <a:r>
              <a:rPr lang="en-US" sz="3600" b="1" u="sng" dirty="0" err="1" smtClean="0">
                <a:solidFill>
                  <a:srgbClr val="002060"/>
                </a:solidFill>
                <a:latin typeface="Arial Narrow" pitchFamily="34" charset="0"/>
              </a:rPr>
              <a:t>M.I.Kom</a:t>
            </a:r>
            <a:r>
              <a:rPr lang="en-US" sz="3600" b="1" u="sng" dirty="0" smtClean="0">
                <a:solidFill>
                  <a:srgbClr val="002060"/>
                </a:solidFill>
                <a:latin typeface="Arial Narrow" pitchFamily="34" charset="0"/>
              </a:rPr>
              <a:t>, AMIPR</a:t>
            </a:r>
          </a:p>
          <a:p>
            <a:pPr algn="r">
              <a:lnSpc>
                <a:spcPct val="110000"/>
              </a:lnSpc>
            </a:pPr>
            <a:r>
              <a:rPr lang="en-US" sz="3600" dirty="0" err="1" smtClean="0">
                <a:solidFill>
                  <a:srgbClr val="002060"/>
                </a:solidFill>
                <a:latin typeface="Arial Narrow" pitchFamily="34" charset="0"/>
              </a:rPr>
              <a:t>Kaprodi</a:t>
            </a:r>
            <a:r>
              <a:rPr lang="en-US" sz="3600" dirty="0" smtClean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Arial Narrow" pitchFamily="34" charset="0"/>
              </a:rPr>
              <a:t>Komunikasi</a:t>
            </a:r>
            <a:r>
              <a:rPr lang="en-US" sz="3600" dirty="0" smtClean="0">
                <a:solidFill>
                  <a:srgbClr val="002060"/>
                </a:solidFill>
                <a:latin typeface="Arial Narrow" pitchFamily="34" charset="0"/>
              </a:rPr>
              <a:t> UNSIA</a:t>
            </a:r>
            <a:endParaRPr lang="en-US" sz="3600" dirty="0"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5" y="-9282632"/>
            <a:ext cx="1025692" cy="18288002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9567" y="-621397"/>
            <a:ext cx="3074816" cy="95319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251032" y="571499"/>
            <a:ext cx="5486400" cy="914400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latin typeface="Arial Narrow" pitchFamily="34" charset="0"/>
              </a:rPr>
              <a:t>Referensi</a:t>
            </a:r>
            <a:endParaRPr lang="en-US" sz="4000" b="1" dirty="0"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6074" y="1823802"/>
            <a:ext cx="8839200" cy="4019204"/>
          </a:xfrm>
          <a:prstGeom prst="rect">
            <a:avLst/>
          </a:prstGeom>
          <a:solidFill>
            <a:srgbClr val="FFFF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09575" indent="-409575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 http</a:t>
            </a:r>
            <a:r>
              <a:rPr lang="en-US" sz="2800" dirty="0">
                <a:solidFill>
                  <a:schemeClr val="tx1"/>
                </a:solidFill>
                <a:latin typeface="Arial Narrow" pitchFamily="34" charset="0"/>
              </a:rPr>
              <a:t>://ermawatirahma.blogspot.com/p/komunikasi-etika-dalam-komunikasi.html </a:t>
            </a:r>
            <a:endParaRPr lang="en-US" sz="28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http://legalstudies71.blogspot.com/2019/07/pengertian-etika-komunikasi-tujuan-dan.html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http://repository.ut.ac.id/7213/1/fhisip2017-11.pdf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  https</a:t>
            </a:r>
            <a:r>
              <a:rPr lang="en-US" sz="2800" dirty="0">
                <a:solidFill>
                  <a:schemeClr val="tx1"/>
                </a:solidFill>
                <a:latin typeface="Arial Narrow" pitchFamily="34" charset="0"/>
              </a:rPr>
              <a:t>://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pakarkomunikasi.com/etika-komunikasi</a:t>
            </a:r>
          </a:p>
          <a:p>
            <a:pPr marL="409575" indent="-409575"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https</a:t>
            </a:r>
            <a:r>
              <a:rPr lang="en-US" sz="2800" dirty="0">
                <a:solidFill>
                  <a:schemeClr val="tx1"/>
                </a:solidFill>
                <a:latin typeface="Arial Narrow" pitchFamily="34" charset="0"/>
              </a:rPr>
              <a:t>://medium.com/@hipeid/etika-komunikasi-mahasiswa-dengan-dosen-gap-antar-generasi-3a5be28c3025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0898"/>
            <a:ext cx="4038402" cy="353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5915525"/>
            <a:ext cx="5295782" cy="355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1493" y="-615227"/>
            <a:ext cx="3074816" cy="95319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81210183"/>
              </p:ext>
            </p:extLst>
          </p:nvPr>
        </p:nvGraphicFramePr>
        <p:xfrm>
          <a:off x="3962400" y="809599"/>
          <a:ext cx="128778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086600" y="1028699"/>
            <a:ext cx="9525000" cy="21336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ETIKA</a:t>
            </a:r>
            <a:r>
              <a:rPr lang="en-US" sz="3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merupakan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seperangkat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norma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aturan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atau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pedoman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yang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mengatur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segala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perilaku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manusia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baik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yang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harus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dilakukan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yang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harus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ditinggalkan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, yang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dianut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oleh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sekelompok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masyarakat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50505" y="3806799"/>
            <a:ext cx="9525000" cy="2133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KOMUNIKASI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adalah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pengiriman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penerimaan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pesan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atau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informasi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antara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dua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orang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atau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lebih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sehingga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pesan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atau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informasi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yang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dimaksud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dapat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dipahami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sesuai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dengan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tujuan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pengiriman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pesan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46495" y="6667500"/>
            <a:ext cx="9565105" cy="2057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 Narrow" pitchFamily="34" charset="0"/>
              </a:rPr>
              <a:t>ETIKA KOMUNIKASI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dapat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diartikan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sebagai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norma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nilai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atau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ukuran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tingkah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laku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baik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kegiatan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komunikasi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 Narrow" pitchFamily="34" charset="0"/>
              </a:rPr>
              <a:t>suatu</a:t>
            </a:r>
            <a:r>
              <a:rPr lang="en-US" sz="32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atau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sekelompok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 Narrow" pitchFamily="34" charset="0"/>
              </a:rPr>
              <a:t>masyarakat</a:t>
            </a:r>
            <a:r>
              <a:rPr lang="en-US" sz="3200" dirty="0" smtClean="0">
                <a:solidFill>
                  <a:schemeClr val="tx1"/>
                </a:solidFill>
                <a:latin typeface="Arial Narrow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" y="2432191"/>
            <a:ext cx="3845847" cy="488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514" y="-578981"/>
            <a:ext cx="3074816" cy="95319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0514595" y="1143000"/>
            <a:ext cx="5029200" cy="1143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MAHASISWA</a:t>
            </a:r>
            <a:endParaRPr lang="en-US" sz="6000" dirty="0"/>
          </a:p>
        </p:txBody>
      </p:sp>
      <p:sp>
        <p:nvSpPr>
          <p:cNvPr id="22" name="Rounded Rectangle 21"/>
          <p:cNvSpPr/>
          <p:nvPr/>
        </p:nvSpPr>
        <p:spPr>
          <a:xfrm>
            <a:off x="2362200" y="3926302"/>
            <a:ext cx="11010900" cy="2567741"/>
          </a:xfrm>
          <a:prstGeom prst="round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Arial Narrow" pitchFamily="34" charset="0"/>
              </a:rPr>
              <a:t>KOMUNIKASI PEMBELAJARAN</a:t>
            </a:r>
          </a:p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Arial Narrow" pitchFamily="34" charset="0"/>
              </a:rPr>
              <a:t>KOMUNIKASI INSTRUKSIONAL</a:t>
            </a:r>
            <a:endParaRPr lang="en-US" sz="6600" b="1" dirty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90800" y="1143000"/>
            <a:ext cx="6096000" cy="1143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Arial Narrow" pitchFamily="34" charset="0"/>
              </a:rPr>
              <a:t>DOSEN/TUTOR</a:t>
            </a:r>
            <a:endParaRPr lang="en-US" sz="5400" b="1" dirty="0">
              <a:latin typeface="Arial Narrow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305254" y="2438398"/>
            <a:ext cx="4800600" cy="12573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8040608" y="1212680"/>
            <a:ext cx="3179345" cy="125730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751965" y="6627157"/>
            <a:ext cx="1067723" cy="28575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860757" y="7581900"/>
            <a:ext cx="9313948" cy="914400"/>
          </a:xfrm>
          <a:prstGeom prst="round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solidFill>
                  <a:srgbClr val="7030A0"/>
                </a:solidFill>
                <a:latin typeface="Arial Narrow" pitchFamily="34" charset="0"/>
              </a:rPr>
              <a:t>Intermediated Communication</a:t>
            </a:r>
            <a:endParaRPr lang="en-US" sz="4400" b="1" i="1" dirty="0">
              <a:solidFill>
                <a:srgbClr val="7030A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514" y="-578981"/>
            <a:ext cx="3074816" cy="9531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2846" y="1919036"/>
            <a:ext cx="14022304" cy="990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47" y="1485900"/>
            <a:ext cx="14192250" cy="729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132846" y="1714500"/>
            <a:ext cx="13716754" cy="1447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5400" b="1" dirty="0" smtClean="0">
                <a:latin typeface="Arial Narrow" pitchFamily="34" charset="0"/>
              </a:rPr>
              <a:t>TEORI KOMUNIKASI SHANNON DAN WEAVER</a:t>
            </a:r>
            <a:endParaRPr lang="en-US" sz="5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74341" y="-160688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12033" y="9462599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43186" y="-9304689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1547" y="-601039"/>
            <a:ext cx="3074816" cy="95319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346363" y="613611"/>
            <a:ext cx="11372270" cy="2145631"/>
          </a:xfrm>
          <a:prstGeom prst="roundRect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Arial Narrow" pitchFamily="34" charset="0"/>
              </a:rPr>
              <a:t>KOMUNIKASI PEMBELAJARAN</a:t>
            </a:r>
          </a:p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Arial Narrow" pitchFamily="34" charset="0"/>
              </a:rPr>
              <a:t>KOMUNIKASI INSTRUKSIONAL</a:t>
            </a:r>
            <a:endParaRPr lang="en-US" sz="6600" b="1" dirty="0">
              <a:solidFill>
                <a:srgbClr val="7030A0"/>
              </a:solidFill>
              <a:latin typeface="Arial Narrow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755731" y="3048000"/>
            <a:ext cx="4800600" cy="12573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218176"/>
              </p:ext>
            </p:extLst>
          </p:nvPr>
        </p:nvGraphicFramePr>
        <p:xfrm>
          <a:off x="2983833" y="4533900"/>
          <a:ext cx="12560967" cy="399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978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514" y="-578981"/>
            <a:ext cx="3074816" cy="9531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54" y="800099"/>
            <a:ext cx="6861611" cy="686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2514598" y="1892968"/>
            <a:ext cx="9296401" cy="4301377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Arial Black" pitchFamily="34" charset="0"/>
              </a:rPr>
              <a:t>Etika</a:t>
            </a:r>
            <a:r>
              <a:rPr lang="en-US" sz="5400" b="1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54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Arial Black" pitchFamily="34" charset="0"/>
              </a:rPr>
              <a:t>Komunikasi</a:t>
            </a:r>
            <a:r>
              <a:rPr lang="en-US" sz="5400" b="1" dirty="0" smtClean="0">
                <a:solidFill>
                  <a:schemeClr val="bg1"/>
                </a:solidFill>
                <a:latin typeface="Arial Black" pitchFamily="34" charset="0"/>
              </a:rPr>
              <a:t> Digital,,, </a:t>
            </a:r>
            <a:r>
              <a:rPr lang="en-US" sz="5400" b="1" dirty="0" err="1" smtClean="0">
                <a:solidFill>
                  <a:schemeClr val="bg1"/>
                </a:solidFill>
                <a:latin typeface="Arial Black" pitchFamily="34" charset="0"/>
              </a:rPr>
              <a:t>Pentingkah</a:t>
            </a:r>
            <a:r>
              <a:rPr lang="en-US" sz="5400" b="1" dirty="0" smtClean="0">
                <a:solidFill>
                  <a:schemeClr val="bg1"/>
                </a:solidFill>
                <a:latin typeface="Arial Black" pitchFamily="34" charset="0"/>
              </a:rPr>
              <a:t>…??!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514" y="-578981"/>
            <a:ext cx="3074816" cy="95319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7150875"/>
              </p:ext>
            </p:extLst>
          </p:nvPr>
        </p:nvGraphicFramePr>
        <p:xfrm>
          <a:off x="762000" y="2933700"/>
          <a:ext cx="16306800" cy="612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Oval 9"/>
          <p:cNvSpPr/>
          <p:nvPr/>
        </p:nvSpPr>
        <p:spPr>
          <a:xfrm>
            <a:off x="2438400" y="571500"/>
            <a:ext cx="12496800" cy="1981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dirty="0">
                <a:latin typeface="Arial Narrow" pitchFamily="34" charset="0"/>
              </a:rPr>
              <a:t>Etika Dan Etiket Yang Baik </a:t>
            </a:r>
            <a:endParaRPr lang="sv-SE" sz="4800" dirty="0" smtClean="0">
              <a:latin typeface="Arial Narrow" pitchFamily="34" charset="0"/>
            </a:endParaRPr>
          </a:p>
          <a:p>
            <a:pPr algn="ctr"/>
            <a:r>
              <a:rPr lang="sv-SE" sz="4800" dirty="0" smtClean="0">
                <a:latin typeface="Arial Narrow" pitchFamily="34" charset="0"/>
              </a:rPr>
              <a:t>Dalam </a:t>
            </a:r>
            <a:r>
              <a:rPr lang="sv-SE" sz="4800" dirty="0">
                <a:latin typeface="Arial Narrow" pitchFamily="34" charset="0"/>
              </a:rPr>
              <a:t>Komunikasi</a:t>
            </a:r>
            <a:endParaRPr lang="en-US" sz="4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9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514" y="-578981"/>
            <a:ext cx="3074816" cy="953193"/>
          </a:xfrm>
          <a:prstGeom prst="rect">
            <a:avLst/>
          </a:prstGeom>
        </p:spPr>
      </p:pic>
      <p:sp>
        <p:nvSpPr>
          <p:cNvPr id="10" name="Pentagon 9"/>
          <p:cNvSpPr/>
          <p:nvPr/>
        </p:nvSpPr>
        <p:spPr>
          <a:xfrm>
            <a:off x="609600" y="1028700"/>
            <a:ext cx="12649200" cy="6858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4400" dirty="0" smtClean="0">
                <a:latin typeface="Arial Narrow" pitchFamily="34" charset="0"/>
              </a:rPr>
              <a:t>Selalu Ingat “Tulisan” Adalah Perwakilan Dari Kita</a:t>
            </a:r>
            <a:endParaRPr lang="en-US" sz="4400" dirty="0">
              <a:latin typeface="Arial Narrow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609600" y="1866900"/>
            <a:ext cx="12649200" cy="762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4400" dirty="0">
                <a:latin typeface="Arial Narrow" pitchFamily="34" charset="0"/>
              </a:rPr>
              <a:t>Yang diajak berkomunikasi adalah manusia</a:t>
            </a:r>
            <a:endParaRPr lang="en-US" sz="4400" dirty="0">
              <a:latin typeface="Arial Narrow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609600" y="2821405"/>
            <a:ext cx="12649200" cy="685800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latin typeface="Arial Narrow" pitchFamily="34" charset="0"/>
              </a:rPr>
              <a:t>Mengendalikan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Emosi</a:t>
            </a:r>
            <a:endParaRPr lang="en-US" sz="4400" dirty="0">
              <a:latin typeface="Arial Narrow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593558" y="3695700"/>
            <a:ext cx="12649200" cy="6858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latin typeface="Arial Narrow" pitchFamily="34" charset="0"/>
              </a:rPr>
              <a:t>Tatakrama</a:t>
            </a:r>
            <a:r>
              <a:rPr lang="en-US" sz="4400" dirty="0" smtClean="0">
                <a:latin typeface="Arial Narrow" pitchFamily="34" charset="0"/>
              </a:rPr>
              <a:t> &amp; </a:t>
            </a:r>
            <a:r>
              <a:rPr lang="en-US" sz="4400" dirty="0" err="1" smtClean="0">
                <a:latin typeface="Arial Narrow" pitchFamily="34" charset="0"/>
              </a:rPr>
              <a:t>Sopan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Santun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Menjadi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Prinsip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Komunikasi</a:t>
            </a:r>
            <a:endParaRPr lang="en-US" sz="4400" dirty="0">
              <a:latin typeface="Arial Narrow" pitchFamily="34" charset="0"/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609600" y="4533900"/>
            <a:ext cx="12649200" cy="6858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latin typeface="Arial Narrow" pitchFamily="34" charset="0"/>
              </a:rPr>
              <a:t>Menggunakan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Bahasa</a:t>
            </a:r>
            <a:r>
              <a:rPr lang="en-US" sz="4400" dirty="0" smtClean="0">
                <a:latin typeface="Arial Narrow" pitchFamily="34" charset="0"/>
              </a:rPr>
              <a:t> &amp; </a:t>
            </a:r>
            <a:r>
              <a:rPr lang="en-US" sz="4400" dirty="0" err="1" smtClean="0">
                <a:latin typeface="Arial Narrow" pitchFamily="34" charset="0"/>
              </a:rPr>
              <a:t>Tulisan</a:t>
            </a:r>
            <a:r>
              <a:rPr lang="en-US" sz="4400" dirty="0" smtClean="0">
                <a:latin typeface="Arial Narrow" pitchFamily="34" charset="0"/>
              </a:rPr>
              <a:t> yang </a:t>
            </a:r>
            <a:r>
              <a:rPr lang="en-US" sz="4400" dirty="0" err="1" smtClean="0">
                <a:latin typeface="Arial Narrow" pitchFamily="34" charset="0"/>
              </a:rPr>
              <a:t>Jelas</a:t>
            </a:r>
            <a:endParaRPr lang="en-US" sz="4400" dirty="0">
              <a:latin typeface="Arial Narrow" pitchFamily="34" charset="0"/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617621" y="5448300"/>
            <a:ext cx="12649200" cy="68580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latin typeface="Arial Narrow" pitchFamily="34" charset="0"/>
              </a:rPr>
              <a:t>Menghargai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Privasi</a:t>
            </a:r>
            <a:r>
              <a:rPr lang="en-US" sz="4400" dirty="0" smtClean="0">
                <a:latin typeface="Arial Narrow" pitchFamily="34" charset="0"/>
              </a:rPr>
              <a:t> Orang Lain</a:t>
            </a:r>
            <a:endParaRPr lang="en-US" sz="4400" dirty="0">
              <a:latin typeface="Arial Narrow" pitchFamily="34" charset="0"/>
            </a:endParaRPr>
          </a:p>
        </p:txBody>
      </p:sp>
      <p:sp>
        <p:nvSpPr>
          <p:cNvPr id="21" name="Pentagon 20"/>
          <p:cNvSpPr/>
          <p:nvPr/>
        </p:nvSpPr>
        <p:spPr>
          <a:xfrm>
            <a:off x="609600" y="6286500"/>
            <a:ext cx="12649200" cy="6858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err="1" smtClean="0">
                <a:latin typeface="Arial Narrow" pitchFamily="34" charset="0"/>
              </a:rPr>
              <a:t>Menyadari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Posisi</a:t>
            </a:r>
            <a:r>
              <a:rPr lang="en-US" sz="4400" dirty="0" smtClean="0">
                <a:latin typeface="Arial Narrow" pitchFamily="34" charset="0"/>
              </a:rPr>
              <a:t> </a:t>
            </a:r>
            <a:r>
              <a:rPr lang="en-US" sz="4400" dirty="0" err="1" smtClean="0">
                <a:latin typeface="Arial Narrow" pitchFamily="34" charset="0"/>
              </a:rPr>
              <a:t>Diri</a:t>
            </a:r>
            <a:r>
              <a:rPr lang="en-US" sz="4400" dirty="0" smtClean="0">
                <a:latin typeface="Arial Narrow" pitchFamily="34" charset="0"/>
              </a:rPr>
              <a:t> Kita</a:t>
            </a:r>
            <a:endParaRPr lang="en-US" sz="4400" dirty="0">
              <a:latin typeface="Arial Narrow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1944890"/>
            <a:ext cx="3657600" cy="500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Pentagon 23"/>
          <p:cNvSpPr/>
          <p:nvPr/>
        </p:nvSpPr>
        <p:spPr>
          <a:xfrm>
            <a:off x="589547" y="7165567"/>
            <a:ext cx="12649200" cy="721133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4400" dirty="0" smtClean="0">
                <a:latin typeface="Arial Narrow" pitchFamily="34" charset="0"/>
              </a:rPr>
              <a:t>Tidak Memprovokasi dan Memacu Perselisihan</a:t>
            </a:r>
            <a:endParaRPr lang="en-US" sz="4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62308" y="-138630"/>
            <a:ext cx="1025692" cy="10024458"/>
            <a:chOff x="0" y="0"/>
            <a:chExt cx="346963" cy="339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6962" cy="3390990"/>
            </a:xfrm>
            <a:custGeom>
              <a:avLst/>
              <a:gdLst/>
              <a:ahLst/>
              <a:cxnLst/>
              <a:rect l="l" t="t" r="r" b="b"/>
              <a:pathLst>
                <a:path w="346962" h="3390990">
                  <a:moveTo>
                    <a:pt x="0" y="0"/>
                  </a:moveTo>
                  <a:lnTo>
                    <a:pt x="346962" y="0"/>
                  </a:lnTo>
                  <a:lnTo>
                    <a:pt x="346962" y="3390990"/>
                  </a:lnTo>
                  <a:lnTo>
                    <a:pt x="0" y="3390990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0255" b="20255"/>
          <a:stretch>
            <a:fillRect/>
          </a:stretch>
        </p:blipFill>
        <p:spPr>
          <a:xfrm>
            <a:off x="0" y="9484657"/>
            <a:ext cx="18288000" cy="80234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5400000">
            <a:off x="8631153" y="-9282631"/>
            <a:ext cx="1025692" cy="18287999"/>
            <a:chOff x="0" y="0"/>
            <a:chExt cx="346963" cy="66164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6962" cy="6616418"/>
            </a:xfrm>
            <a:custGeom>
              <a:avLst/>
              <a:gdLst/>
              <a:ahLst/>
              <a:cxnLst/>
              <a:rect l="l" t="t" r="r" b="b"/>
              <a:pathLst>
                <a:path w="346962" h="6616418">
                  <a:moveTo>
                    <a:pt x="0" y="0"/>
                  </a:moveTo>
                  <a:lnTo>
                    <a:pt x="346962" y="0"/>
                  </a:lnTo>
                  <a:lnTo>
                    <a:pt x="346962" y="6616418"/>
                  </a:lnTo>
                  <a:lnTo>
                    <a:pt x="0" y="6616418"/>
                  </a:lnTo>
                  <a:close/>
                </a:path>
              </a:pathLst>
            </a:custGeom>
            <a:solidFill>
              <a:srgbClr val="FFDB2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9514" y="-578981"/>
            <a:ext cx="3074816" cy="953193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66535234"/>
              </p:ext>
            </p:extLst>
          </p:nvPr>
        </p:nvGraphicFramePr>
        <p:xfrm>
          <a:off x="1796922" y="723900"/>
          <a:ext cx="7772400" cy="642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74129452"/>
              </p:ext>
            </p:extLst>
          </p:nvPr>
        </p:nvGraphicFramePr>
        <p:xfrm>
          <a:off x="8305800" y="723900"/>
          <a:ext cx="7772400" cy="642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" name="Rectangle 17"/>
          <p:cNvSpPr/>
          <p:nvPr/>
        </p:nvSpPr>
        <p:spPr>
          <a:xfrm>
            <a:off x="2590800" y="7505700"/>
            <a:ext cx="12954000" cy="1447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 Narrow" pitchFamily="34" charset="0"/>
              </a:rPr>
              <a:t>ETIKA BERKOMUNIKASI MAHASISWA </a:t>
            </a:r>
          </a:p>
          <a:p>
            <a:pPr algn="ctr"/>
            <a:r>
              <a:rPr lang="en-US" sz="4800" dirty="0" smtClean="0">
                <a:latin typeface="Arial Narrow" pitchFamily="34" charset="0"/>
              </a:rPr>
              <a:t>DENGAN DOSEN</a:t>
            </a:r>
            <a:endParaRPr lang="en-US" sz="4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249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Arial Narrow</vt:lpstr>
      <vt:lpstr>Wingdings</vt:lpstr>
      <vt:lpstr>Arial Black</vt:lpstr>
      <vt:lpstr>Arial Unicode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cp:lastModifiedBy>Asus</cp:lastModifiedBy>
  <cp:revision>19</cp:revision>
  <dcterms:created xsi:type="dcterms:W3CDTF">2006-08-16T00:00:00Z</dcterms:created>
  <dcterms:modified xsi:type="dcterms:W3CDTF">2020-10-20T16:51:37Z</dcterms:modified>
  <dc:identifier>DAELGxOAKy4</dc:identifier>
</cp:coreProperties>
</file>