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57" roundtripDataSignature="AMtx7mjt1w8D2Fvb6TD2dXRYO3PQfiCo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a1041ea0d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a1041ea0d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2aa1041ea0d_0_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52"/>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2"/>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6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6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222222"/>
              </a:buClr>
              <a:buSzPts val="2000"/>
              <a:buFont typeface="Arial"/>
              <a:buNone/>
              <a:defRPr sz="2000"/>
            </a:lvl1pPr>
            <a:lvl2pPr indent="-228600" lvl="1" marL="914400" algn="l">
              <a:spcBef>
                <a:spcPts val="360"/>
              </a:spcBef>
              <a:spcAft>
                <a:spcPts val="0"/>
              </a:spcAft>
              <a:buClr>
                <a:srgbClr val="222222"/>
              </a:buClr>
              <a:buSzPts val="1800"/>
              <a:buFont typeface="Arial"/>
              <a:buNone/>
              <a:defRPr sz="1800"/>
            </a:lvl2pPr>
            <a:lvl3pPr indent="-228600" lvl="2" marL="1371600" algn="l">
              <a:spcBef>
                <a:spcPts val="320"/>
              </a:spcBef>
              <a:spcAft>
                <a:spcPts val="0"/>
              </a:spcAft>
              <a:buClr>
                <a:srgbClr val="222222"/>
              </a:buClr>
              <a:buSzPts val="1600"/>
              <a:buFont typeface="Arial"/>
              <a:buNone/>
              <a:defRPr sz="1600"/>
            </a:lvl3pPr>
            <a:lvl4pPr indent="-228600" lvl="3" marL="1828800" algn="l">
              <a:spcBef>
                <a:spcPts val="280"/>
              </a:spcBef>
              <a:spcAft>
                <a:spcPts val="0"/>
              </a:spcAft>
              <a:buClr>
                <a:srgbClr val="222222"/>
              </a:buClr>
              <a:buSzPts val="1400"/>
              <a:buFont typeface="Arial"/>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65" name="Google Shape;65;p61"/>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1"/>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6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6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rgbClr val="222222"/>
              </a:buClr>
              <a:buSzPts val="2800"/>
              <a:buFont typeface="Arial"/>
              <a:buNone/>
              <a:defRPr/>
            </a:lvl1pPr>
            <a:lvl2pPr lvl="1" algn="ctr">
              <a:spcBef>
                <a:spcPts val="520"/>
              </a:spcBef>
              <a:spcAft>
                <a:spcPts val="0"/>
              </a:spcAft>
              <a:buClr>
                <a:srgbClr val="222222"/>
              </a:buClr>
              <a:buSzPts val="2600"/>
              <a:buFont typeface="Arial"/>
              <a:buNone/>
              <a:defRPr/>
            </a:lvl2pPr>
            <a:lvl3pPr lvl="2" algn="ctr">
              <a:spcBef>
                <a:spcPts val="480"/>
              </a:spcBef>
              <a:spcAft>
                <a:spcPts val="0"/>
              </a:spcAft>
              <a:buClr>
                <a:srgbClr val="222222"/>
              </a:buClr>
              <a:buSzPts val="2400"/>
              <a:buFont typeface="Arial"/>
              <a:buNone/>
              <a:defRPr/>
            </a:lvl3pPr>
            <a:lvl4pPr lvl="3" algn="ctr">
              <a:spcBef>
                <a:spcPts val="480"/>
              </a:spcBef>
              <a:spcAft>
                <a:spcPts val="0"/>
              </a:spcAft>
              <a:buClr>
                <a:srgbClr val="222222"/>
              </a:buClr>
              <a:buSzPts val="2400"/>
              <a:buFont typeface="Arial"/>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70" name="Google Shape;70;p62"/>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2"/>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53"/>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222222"/>
              </a:buClr>
              <a:buSzPts val="1800"/>
              <a:buChar char="•"/>
              <a:defRPr/>
            </a:lvl1pPr>
            <a:lvl2pPr indent="-342900" lvl="1" marL="914400" algn="l">
              <a:spcBef>
                <a:spcPts val="360"/>
              </a:spcBef>
              <a:spcAft>
                <a:spcPts val="0"/>
              </a:spcAft>
              <a:buClr>
                <a:srgbClr val="222222"/>
              </a:buClr>
              <a:buSzPts val="1800"/>
              <a:buChar char="–"/>
              <a:defRPr/>
            </a:lvl2pPr>
            <a:lvl3pPr indent="-342900" lvl="2" marL="1371600" algn="l">
              <a:spcBef>
                <a:spcPts val="360"/>
              </a:spcBef>
              <a:spcAft>
                <a:spcPts val="0"/>
              </a:spcAft>
              <a:buClr>
                <a:srgbClr val="222222"/>
              </a:buClr>
              <a:buSzPts val="1800"/>
              <a:buChar char="•"/>
              <a:defRPr/>
            </a:lvl3pPr>
            <a:lvl4pPr indent="-342900" lvl="3" marL="1828800" algn="l">
              <a:spcBef>
                <a:spcPts val="360"/>
              </a:spcBef>
              <a:spcAft>
                <a:spcPts val="0"/>
              </a:spcAft>
              <a:buClr>
                <a:srgbClr val="222222"/>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53"/>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3"/>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 name="Shape 22"/>
        <p:cNvGrpSpPr/>
        <p:nvPr/>
      </p:nvGrpSpPr>
      <p:grpSpPr>
        <a:xfrm>
          <a:off x="0" y="0"/>
          <a:ext cx="0" cy="0"/>
          <a:chOff x="0" y="0"/>
          <a:chExt cx="0" cy="0"/>
        </a:xfrm>
      </p:grpSpPr>
      <p:sp>
        <p:nvSpPr>
          <p:cNvPr id="23" name="Google Shape;23;p54"/>
          <p:cNvSpPr txBox="1"/>
          <p:nvPr>
            <p:ph type="title"/>
          </p:nvPr>
        </p:nvSpPr>
        <p:spPr>
          <a:xfrm rot="5400000">
            <a:off x="4667250" y="2305050"/>
            <a:ext cx="5867400" cy="20193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54"/>
          <p:cNvSpPr txBox="1"/>
          <p:nvPr>
            <p:ph idx="1" type="body"/>
          </p:nvPr>
        </p:nvSpPr>
        <p:spPr>
          <a:xfrm rot="5400000">
            <a:off x="552450" y="361950"/>
            <a:ext cx="5867400" cy="5905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222222"/>
              </a:buClr>
              <a:buSzPts val="1800"/>
              <a:buChar char="•"/>
              <a:defRPr/>
            </a:lvl1pPr>
            <a:lvl2pPr indent="-342900" lvl="1" marL="914400" algn="l">
              <a:spcBef>
                <a:spcPts val="360"/>
              </a:spcBef>
              <a:spcAft>
                <a:spcPts val="0"/>
              </a:spcAft>
              <a:buClr>
                <a:srgbClr val="222222"/>
              </a:buClr>
              <a:buSzPts val="1800"/>
              <a:buChar char="–"/>
              <a:defRPr/>
            </a:lvl2pPr>
            <a:lvl3pPr indent="-342900" lvl="2" marL="1371600" algn="l">
              <a:spcBef>
                <a:spcPts val="360"/>
              </a:spcBef>
              <a:spcAft>
                <a:spcPts val="0"/>
              </a:spcAft>
              <a:buClr>
                <a:srgbClr val="222222"/>
              </a:buClr>
              <a:buSzPts val="1800"/>
              <a:buChar char="•"/>
              <a:defRPr/>
            </a:lvl3pPr>
            <a:lvl4pPr indent="-342900" lvl="3" marL="1828800" algn="l">
              <a:spcBef>
                <a:spcPts val="360"/>
              </a:spcBef>
              <a:spcAft>
                <a:spcPts val="0"/>
              </a:spcAft>
              <a:buClr>
                <a:srgbClr val="222222"/>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54"/>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4"/>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5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5"/>
          <p:cNvSpPr txBox="1"/>
          <p:nvPr>
            <p:ph idx="1" type="body"/>
          </p:nvPr>
        </p:nvSpPr>
        <p:spPr>
          <a:xfrm rot="5400000">
            <a:off x="2209800" y="-152400"/>
            <a:ext cx="4724400" cy="807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222222"/>
              </a:buClr>
              <a:buSzPts val="1800"/>
              <a:buChar char="•"/>
              <a:defRPr/>
            </a:lvl1pPr>
            <a:lvl2pPr indent="-342900" lvl="1" marL="914400" algn="l">
              <a:spcBef>
                <a:spcPts val="360"/>
              </a:spcBef>
              <a:spcAft>
                <a:spcPts val="0"/>
              </a:spcAft>
              <a:buClr>
                <a:srgbClr val="222222"/>
              </a:buClr>
              <a:buSzPts val="1800"/>
              <a:buChar char="–"/>
              <a:defRPr/>
            </a:lvl2pPr>
            <a:lvl3pPr indent="-342900" lvl="2" marL="1371600" algn="l">
              <a:spcBef>
                <a:spcPts val="360"/>
              </a:spcBef>
              <a:spcAft>
                <a:spcPts val="0"/>
              </a:spcAft>
              <a:buClr>
                <a:srgbClr val="222222"/>
              </a:buClr>
              <a:buSzPts val="1800"/>
              <a:buChar char="•"/>
              <a:defRPr/>
            </a:lvl3pPr>
            <a:lvl4pPr indent="-342900" lvl="3" marL="1828800" algn="l">
              <a:spcBef>
                <a:spcPts val="360"/>
              </a:spcBef>
              <a:spcAft>
                <a:spcPts val="0"/>
              </a:spcAft>
              <a:buClr>
                <a:srgbClr val="222222"/>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5"/>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5"/>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2" name="Shape 32"/>
        <p:cNvGrpSpPr/>
        <p:nvPr/>
      </p:nvGrpSpPr>
      <p:grpSpPr>
        <a:xfrm>
          <a:off x="0" y="0"/>
          <a:ext cx="0" cy="0"/>
          <a:chOff x="0" y="0"/>
          <a:chExt cx="0" cy="0"/>
        </a:xfrm>
      </p:grpSpPr>
      <p:sp>
        <p:nvSpPr>
          <p:cNvPr id="33" name="Google Shape;33;p5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5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222222"/>
              </a:buClr>
              <a:buSzPts val="3200"/>
              <a:buFont typeface="Arial"/>
              <a:buNone/>
              <a:defRPr b="0" i="0" sz="3200" u="none" cap="none" strike="noStrike">
                <a:solidFill>
                  <a:srgbClr val="222222"/>
                </a:solidFill>
                <a:latin typeface="Arial"/>
                <a:ea typeface="Arial"/>
                <a:cs typeface="Arial"/>
                <a:sym typeface="Arial"/>
              </a:defRPr>
            </a:lvl1pPr>
            <a:lvl2pPr lvl="1" marR="0" rtl="0" algn="l">
              <a:spcBef>
                <a:spcPts val="560"/>
              </a:spcBef>
              <a:spcAft>
                <a:spcPts val="0"/>
              </a:spcAft>
              <a:buClr>
                <a:srgbClr val="222222"/>
              </a:buClr>
              <a:buSzPts val="2800"/>
              <a:buFont typeface="Arial"/>
              <a:buNone/>
              <a:defRPr b="0" i="0" sz="2800" u="none" cap="none" strike="noStrike">
                <a:solidFill>
                  <a:srgbClr val="222222"/>
                </a:solidFill>
                <a:latin typeface="Arial"/>
                <a:ea typeface="Arial"/>
                <a:cs typeface="Arial"/>
                <a:sym typeface="Arial"/>
              </a:defRPr>
            </a:lvl2pPr>
            <a:lvl3pPr lvl="2" marR="0" rtl="0" algn="l">
              <a:spcBef>
                <a:spcPts val="480"/>
              </a:spcBef>
              <a:spcAft>
                <a:spcPts val="0"/>
              </a:spcAft>
              <a:buClr>
                <a:srgbClr val="222222"/>
              </a:buClr>
              <a:buSzPts val="2400"/>
              <a:buFont typeface="Arial"/>
              <a:buNone/>
              <a:defRPr b="0" i="0" sz="2400" u="none" cap="none" strike="noStrike">
                <a:solidFill>
                  <a:srgbClr val="222222"/>
                </a:solidFill>
                <a:latin typeface="Arial"/>
                <a:ea typeface="Arial"/>
                <a:cs typeface="Arial"/>
                <a:sym typeface="Arial"/>
              </a:defRPr>
            </a:lvl3pPr>
            <a:lvl4pPr lvl="3" marR="0" rtl="0" algn="l">
              <a:spcBef>
                <a:spcPts val="400"/>
              </a:spcBef>
              <a:spcAft>
                <a:spcPts val="0"/>
              </a:spcAft>
              <a:buClr>
                <a:srgbClr val="222222"/>
              </a:buClr>
              <a:buSzPts val="2000"/>
              <a:buFont typeface="Arial"/>
              <a:buNone/>
              <a:defRPr b="0" i="0" sz="2000" u="none" cap="none" strike="noStrike">
                <a:solidFill>
                  <a:srgbClr val="222222"/>
                </a:solidFill>
                <a:latin typeface="Arial"/>
                <a:ea typeface="Arial"/>
                <a:cs typeface="Arial"/>
                <a:sym typeface="Arial"/>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35" name="Google Shape;35;p5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222222"/>
              </a:buClr>
              <a:buSzPts val="1400"/>
              <a:buFont typeface="Arial"/>
              <a:buNone/>
              <a:defRPr sz="1400"/>
            </a:lvl1pPr>
            <a:lvl2pPr indent="-228600" lvl="1" marL="914400" algn="l">
              <a:spcBef>
                <a:spcPts val="240"/>
              </a:spcBef>
              <a:spcAft>
                <a:spcPts val="0"/>
              </a:spcAft>
              <a:buClr>
                <a:srgbClr val="222222"/>
              </a:buClr>
              <a:buSzPts val="1200"/>
              <a:buFont typeface="Arial"/>
              <a:buNone/>
              <a:defRPr sz="1200"/>
            </a:lvl2pPr>
            <a:lvl3pPr indent="-228600" lvl="2" marL="1371600" algn="l">
              <a:spcBef>
                <a:spcPts val="200"/>
              </a:spcBef>
              <a:spcAft>
                <a:spcPts val="0"/>
              </a:spcAft>
              <a:buClr>
                <a:srgbClr val="222222"/>
              </a:buClr>
              <a:buSzPts val="1000"/>
              <a:buFont typeface="Arial"/>
              <a:buNone/>
              <a:defRPr sz="1000"/>
            </a:lvl3pPr>
            <a:lvl4pPr indent="-228600" lvl="3" marL="1828800" algn="l">
              <a:spcBef>
                <a:spcPts val="180"/>
              </a:spcBef>
              <a:spcAft>
                <a:spcPts val="0"/>
              </a:spcAft>
              <a:buClr>
                <a:srgbClr val="222222"/>
              </a:buClr>
              <a:buSzPts val="900"/>
              <a:buFont typeface="Arial"/>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36" name="Google Shape;36;p56"/>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6"/>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5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5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222222"/>
              </a:buClr>
              <a:buSzPts val="3200"/>
              <a:buFont typeface="Arial"/>
              <a:buChar char="•"/>
              <a:defRPr sz="3200"/>
            </a:lvl1pPr>
            <a:lvl2pPr indent="-406400" lvl="1" marL="914400" algn="l">
              <a:spcBef>
                <a:spcPts val="560"/>
              </a:spcBef>
              <a:spcAft>
                <a:spcPts val="0"/>
              </a:spcAft>
              <a:buClr>
                <a:srgbClr val="222222"/>
              </a:buClr>
              <a:buSzPts val="2800"/>
              <a:buFont typeface="Arial"/>
              <a:buChar char="–"/>
              <a:defRPr sz="2800"/>
            </a:lvl2pPr>
            <a:lvl3pPr indent="-381000" lvl="2" marL="1371600" algn="l">
              <a:spcBef>
                <a:spcPts val="480"/>
              </a:spcBef>
              <a:spcAft>
                <a:spcPts val="0"/>
              </a:spcAft>
              <a:buClr>
                <a:srgbClr val="222222"/>
              </a:buClr>
              <a:buSzPts val="2400"/>
              <a:buFont typeface="Arial"/>
              <a:buChar char="•"/>
              <a:defRPr sz="2400"/>
            </a:lvl3pPr>
            <a:lvl4pPr indent="-355600" lvl="3" marL="1828800" algn="l">
              <a:spcBef>
                <a:spcPts val="400"/>
              </a:spcBef>
              <a:spcAft>
                <a:spcPts val="0"/>
              </a:spcAft>
              <a:buClr>
                <a:srgbClr val="222222"/>
              </a:buClr>
              <a:buSzPts val="2000"/>
              <a:buFont typeface="Arial"/>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1" name="Google Shape;41;p5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222222"/>
              </a:buClr>
              <a:buSzPts val="1400"/>
              <a:buFont typeface="Arial"/>
              <a:buNone/>
              <a:defRPr sz="1400"/>
            </a:lvl1pPr>
            <a:lvl2pPr indent="-228600" lvl="1" marL="914400" algn="l">
              <a:spcBef>
                <a:spcPts val="240"/>
              </a:spcBef>
              <a:spcAft>
                <a:spcPts val="0"/>
              </a:spcAft>
              <a:buClr>
                <a:srgbClr val="222222"/>
              </a:buClr>
              <a:buSzPts val="1200"/>
              <a:buFont typeface="Arial"/>
              <a:buNone/>
              <a:defRPr sz="1200"/>
            </a:lvl2pPr>
            <a:lvl3pPr indent="-228600" lvl="2" marL="1371600" algn="l">
              <a:spcBef>
                <a:spcPts val="200"/>
              </a:spcBef>
              <a:spcAft>
                <a:spcPts val="0"/>
              </a:spcAft>
              <a:buClr>
                <a:srgbClr val="222222"/>
              </a:buClr>
              <a:buSzPts val="1000"/>
              <a:buFont typeface="Arial"/>
              <a:buNone/>
              <a:defRPr sz="1000"/>
            </a:lvl3pPr>
            <a:lvl4pPr indent="-228600" lvl="3" marL="1828800" algn="l">
              <a:spcBef>
                <a:spcPts val="180"/>
              </a:spcBef>
              <a:spcAft>
                <a:spcPts val="0"/>
              </a:spcAft>
              <a:buClr>
                <a:srgbClr val="222222"/>
              </a:buClr>
              <a:buSzPts val="900"/>
              <a:buFont typeface="Arial"/>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2" name="Google Shape;42;p57"/>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7"/>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5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58"/>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8"/>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5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222222"/>
              </a:buClr>
              <a:buSzPts val="2400"/>
              <a:buFont typeface="Arial"/>
              <a:buNone/>
              <a:defRPr b="1" sz="2400"/>
            </a:lvl1pPr>
            <a:lvl2pPr indent="-228600" lvl="1" marL="914400" algn="l">
              <a:spcBef>
                <a:spcPts val="400"/>
              </a:spcBef>
              <a:spcAft>
                <a:spcPts val="0"/>
              </a:spcAft>
              <a:buClr>
                <a:srgbClr val="222222"/>
              </a:buClr>
              <a:buSzPts val="2000"/>
              <a:buFont typeface="Arial"/>
              <a:buNone/>
              <a:defRPr b="1" sz="2000"/>
            </a:lvl2pPr>
            <a:lvl3pPr indent="-228600" lvl="2" marL="1371600" algn="l">
              <a:spcBef>
                <a:spcPts val="360"/>
              </a:spcBef>
              <a:spcAft>
                <a:spcPts val="0"/>
              </a:spcAft>
              <a:buClr>
                <a:srgbClr val="222222"/>
              </a:buClr>
              <a:buSzPts val="1800"/>
              <a:buFont typeface="Arial"/>
              <a:buNone/>
              <a:defRPr b="1" sz="1800"/>
            </a:lvl3pPr>
            <a:lvl4pPr indent="-228600" lvl="3" marL="1828800" algn="l">
              <a:spcBef>
                <a:spcPts val="320"/>
              </a:spcBef>
              <a:spcAft>
                <a:spcPts val="0"/>
              </a:spcAft>
              <a:buClr>
                <a:srgbClr val="222222"/>
              </a:buClr>
              <a:buSzPts val="1600"/>
              <a:buFont typeface="Arial"/>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1" name="Google Shape;51;p5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222222"/>
              </a:buClr>
              <a:buSzPts val="2400"/>
              <a:buFont typeface="Arial"/>
              <a:buChar char="•"/>
              <a:defRPr sz="2400"/>
            </a:lvl1pPr>
            <a:lvl2pPr indent="-355600" lvl="1" marL="914400" algn="l">
              <a:spcBef>
                <a:spcPts val="400"/>
              </a:spcBef>
              <a:spcAft>
                <a:spcPts val="0"/>
              </a:spcAft>
              <a:buClr>
                <a:srgbClr val="222222"/>
              </a:buClr>
              <a:buSzPts val="2000"/>
              <a:buFont typeface="Arial"/>
              <a:buChar char="–"/>
              <a:defRPr sz="2000"/>
            </a:lvl2pPr>
            <a:lvl3pPr indent="-342900" lvl="2" marL="1371600" algn="l">
              <a:spcBef>
                <a:spcPts val="360"/>
              </a:spcBef>
              <a:spcAft>
                <a:spcPts val="0"/>
              </a:spcAft>
              <a:buClr>
                <a:srgbClr val="222222"/>
              </a:buClr>
              <a:buSzPts val="1800"/>
              <a:buFont typeface="Arial"/>
              <a:buChar char="•"/>
              <a:defRPr sz="1800"/>
            </a:lvl3pPr>
            <a:lvl4pPr indent="-330200" lvl="3" marL="1828800" algn="l">
              <a:spcBef>
                <a:spcPts val="320"/>
              </a:spcBef>
              <a:spcAft>
                <a:spcPts val="0"/>
              </a:spcAft>
              <a:buClr>
                <a:srgbClr val="222222"/>
              </a:buClr>
              <a:buSzPts val="1600"/>
              <a:buFont typeface="Arial"/>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2" name="Google Shape;52;p5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222222"/>
              </a:buClr>
              <a:buSzPts val="2400"/>
              <a:buFont typeface="Arial"/>
              <a:buNone/>
              <a:defRPr b="1" sz="2400"/>
            </a:lvl1pPr>
            <a:lvl2pPr indent="-228600" lvl="1" marL="914400" algn="l">
              <a:spcBef>
                <a:spcPts val="400"/>
              </a:spcBef>
              <a:spcAft>
                <a:spcPts val="0"/>
              </a:spcAft>
              <a:buClr>
                <a:srgbClr val="222222"/>
              </a:buClr>
              <a:buSzPts val="2000"/>
              <a:buFont typeface="Arial"/>
              <a:buNone/>
              <a:defRPr b="1" sz="2000"/>
            </a:lvl2pPr>
            <a:lvl3pPr indent="-228600" lvl="2" marL="1371600" algn="l">
              <a:spcBef>
                <a:spcPts val="360"/>
              </a:spcBef>
              <a:spcAft>
                <a:spcPts val="0"/>
              </a:spcAft>
              <a:buClr>
                <a:srgbClr val="222222"/>
              </a:buClr>
              <a:buSzPts val="1800"/>
              <a:buFont typeface="Arial"/>
              <a:buNone/>
              <a:defRPr b="1" sz="1800"/>
            </a:lvl3pPr>
            <a:lvl4pPr indent="-228600" lvl="3" marL="1828800" algn="l">
              <a:spcBef>
                <a:spcPts val="320"/>
              </a:spcBef>
              <a:spcAft>
                <a:spcPts val="0"/>
              </a:spcAft>
              <a:buClr>
                <a:srgbClr val="222222"/>
              </a:buClr>
              <a:buSzPts val="1600"/>
              <a:buFont typeface="Arial"/>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3" name="Google Shape;53;p5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222222"/>
              </a:buClr>
              <a:buSzPts val="2400"/>
              <a:buFont typeface="Arial"/>
              <a:buChar char="•"/>
              <a:defRPr sz="2400"/>
            </a:lvl1pPr>
            <a:lvl2pPr indent="-355600" lvl="1" marL="914400" algn="l">
              <a:spcBef>
                <a:spcPts val="400"/>
              </a:spcBef>
              <a:spcAft>
                <a:spcPts val="0"/>
              </a:spcAft>
              <a:buClr>
                <a:srgbClr val="222222"/>
              </a:buClr>
              <a:buSzPts val="2000"/>
              <a:buFont typeface="Arial"/>
              <a:buChar char="–"/>
              <a:defRPr sz="2000"/>
            </a:lvl2pPr>
            <a:lvl3pPr indent="-342900" lvl="2" marL="1371600" algn="l">
              <a:spcBef>
                <a:spcPts val="360"/>
              </a:spcBef>
              <a:spcAft>
                <a:spcPts val="0"/>
              </a:spcAft>
              <a:buClr>
                <a:srgbClr val="222222"/>
              </a:buClr>
              <a:buSzPts val="1800"/>
              <a:buFont typeface="Arial"/>
              <a:buChar char="•"/>
              <a:defRPr sz="1800"/>
            </a:lvl3pPr>
            <a:lvl4pPr indent="-330200" lvl="3" marL="1828800" algn="l">
              <a:spcBef>
                <a:spcPts val="320"/>
              </a:spcBef>
              <a:spcAft>
                <a:spcPts val="0"/>
              </a:spcAft>
              <a:buClr>
                <a:srgbClr val="222222"/>
              </a:buClr>
              <a:buSzPts val="1600"/>
              <a:buFont typeface="Arial"/>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4" name="Google Shape;54;p59"/>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9"/>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6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60"/>
          <p:cNvSpPr txBox="1"/>
          <p:nvPr>
            <p:ph idx="1" type="body"/>
          </p:nvPr>
        </p:nvSpPr>
        <p:spPr>
          <a:xfrm>
            <a:off x="5334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222222"/>
              </a:buClr>
              <a:buSzPts val="2800"/>
              <a:buFont typeface="Arial"/>
              <a:buChar char="•"/>
              <a:defRPr sz="2800"/>
            </a:lvl1pPr>
            <a:lvl2pPr indent="-381000" lvl="1" marL="914400" algn="l">
              <a:spcBef>
                <a:spcPts val="480"/>
              </a:spcBef>
              <a:spcAft>
                <a:spcPts val="0"/>
              </a:spcAft>
              <a:buClr>
                <a:srgbClr val="222222"/>
              </a:buClr>
              <a:buSzPts val="2400"/>
              <a:buFont typeface="Arial"/>
              <a:buChar char="–"/>
              <a:defRPr sz="2400"/>
            </a:lvl2pPr>
            <a:lvl3pPr indent="-355600" lvl="2" marL="1371600" algn="l">
              <a:spcBef>
                <a:spcPts val="400"/>
              </a:spcBef>
              <a:spcAft>
                <a:spcPts val="0"/>
              </a:spcAft>
              <a:buClr>
                <a:srgbClr val="222222"/>
              </a:buClr>
              <a:buSzPts val="2000"/>
              <a:buFont typeface="Arial"/>
              <a:buChar char="•"/>
              <a:defRPr sz="2000"/>
            </a:lvl3pPr>
            <a:lvl4pPr indent="-342900" lvl="3" marL="1828800" algn="l">
              <a:spcBef>
                <a:spcPts val="360"/>
              </a:spcBef>
              <a:spcAft>
                <a:spcPts val="0"/>
              </a:spcAft>
              <a:buClr>
                <a:srgbClr val="222222"/>
              </a:buClr>
              <a:buSzPts val="1800"/>
              <a:buFont typeface="Arial"/>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59" name="Google Shape;59;p60"/>
          <p:cNvSpPr txBox="1"/>
          <p:nvPr>
            <p:ph idx="2" type="body"/>
          </p:nvPr>
        </p:nvSpPr>
        <p:spPr>
          <a:xfrm>
            <a:off x="46482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222222"/>
              </a:buClr>
              <a:buSzPts val="2800"/>
              <a:buFont typeface="Arial"/>
              <a:buChar char="•"/>
              <a:defRPr sz="2800"/>
            </a:lvl1pPr>
            <a:lvl2pPr indent="-381000" lvl="1" marL="914400" algn="l">
              <a:spcBef>
                <a:spcPts val="480"/>
              </a:spcBef>
              <a:spcAft>
                <a:spcPts val="0"/>
              </a:spcAft>
              <a:buClr>
                <a:srgbClr val="222222"/>
              </a:buClr>
              <a:buSzPts val="2400"/>
              <a:buFont typeface="Arial"/>
              <a:buChar char="–"/>
              <a:defRPr sz="2400"/>
            </a:lvl2pPr>
            <a:lvl3pPr indent="-355600" lvl="2" marL="1371600" algn="l">
              <a:spcBef>
                <a:spcPts val="400"/>
              </a:spcBef>
              <a:spcAft>
                <a:spcPts val="0"/>
              </a:spcAft>
              <a:buClr>
                <a:srgbClr val="222222"/>
              </a:buClr>
              <a:buSzPts val="2000"/>
              <a:buFont typeface="Arial"/>
              <a:buChar char="•"/>
              <a:defRPr sz="2000"/>
            </a:lvl3pPr>
            <a:lvl4pPr indent="-342900" lvl="3" marL="1828800" algn="l">
              <a:spcBef>
                <a:spcPts val="360"/>
              </a:spcBef>
              <a:spcAft>
                <a:spcPts val="0"/>
              </a:spcAft>
              <a:buClr>
                <a:srgbClr val="222222"/>
              </a:buClr>
              <a:buSzPts val="1800"/>
              <a:buFont typeface="Arial"/>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0" name="Google Shape;60;p60"/>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0"/>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11" name="Google Shape;11;p51"/>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51"/>
          <p:cNvSpPr txBox="1"/>
          <p:nvPr>
            <p:ph idx="11" type="ftr"/>
          </p:nvPr>
        </p:nvSpPr>
        <p:spPr>
          <a:xfrm>
            <a:off x="457200" y="6248400"/>
            <a:ext cx="3886200" cy="609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51"/>
          <p:cNvSpPr txBox="1"/>
          <p:nvPr>
            <p:ph idx="12" type="sldNum"/>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pic>
        <p:nvPicPr>
          <p:cNvPr descr="slideBackground" id="76" name="Google Shape;76;p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77" name="Google Shape;77;p1"/>
          <p:cNvSpPr txBox="1"/>
          <p:nvPr>
            <p:ph idx="4294967295" type="ctrTitle"/>
          </p:nvPr>
        </p:nvSpPr>
        <p:spPr>
          <a:xfrm>
            <a:off x="609600" y="1447800"/>
            <a:ext cx="8001000" cy="2209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22222"/>
              </a:buClr>
              <a:buSzPts val="4000"/>
              <a:buFont typeface="Arial"/>
              <a:buNone/>
            </a:pPr>
            <a:r>
              <a:rPr b="1" i="0" lang="en-US" sz="4000" u="none" cap="none" strike="noStrike">
                <a:solidFill>
                  <a:srgbClr val="222222"/>
                </a:solidFill>
                <a:latin typeface="Arial"/>
                <a:ea typeface="Arial"/>
                <a:cs typeface="Arial"/>
                <a:sym typeface="Arial"/>
              </a:rPr>
              <a:t>Database Systems: </a:t>
            </a:r>
            <a:br>
              <a:rPr b="1" i="0" lang="en-US" sz="4000" u="none" cap="none" strike="noStrike">
                <a:solidFill>
                  <a:srgbClr val="222222"/>
                </a:solidFill>
                <a:latin typeface="Arial"/>
                <a:ea typeface="Arial"/>
                <a:cs typeface="Arial"/>
                <a:sym typeface="Arial"/>
              </a:rPr>
            </a:br>
            <a:r>
              <a:rPr b="1" i="0" lang="en-US" sz="4000" u="none" cap="none" strike="noStrike">
                <a:solidFill>
                  <a:srgbClr val="222222"/>
                </a:solidFill>
                <a:latin typeface="Arial"/>
                <a:ea typeface="Arial"/>
                <a:cs typeface="Arial"/>
                <a:sym typeface="Arial"/>
              </a:rPr>
              <a:t>Design, Implementation, and Management</a:t>
            </a:r>
            <a:br>
              <a:rPr b="1" i="0" lang="en-US" sz="4000" u="none" cap="none" strike="noStrike">
                <a:solidFill>
                  <a:srgbClr val="222222"/>
                </a:solidFill>
                <a:latin typeface="Arial"/>
                <a:ea typeface="Arial"/>
                <a:cs typeface="Arial"/>
                <a:sym typeface="Arial"/>
              </a:rPr>
            </a:br>
            <a:r>
              <a:rPr b="1" i="0" lang="en-US" sz="2800" u="none" cap="none" strike="noStrike">
                <a:solidFill>
                  <a:srgbClr val="222222"/>
                </a:solidFill>
                <a:latin typeface="Arial"/>
                <a:ea typeface="Arial"/>
                <a:cs typeface="Arial"/>
                <a:sym typeface="Arial"/>
              </a:rPr>
              <a:t>Ninth Edition</a:t>
            </a:r>
            <a:endParaRPr/>
          </a:p>
        </p:txBody>
      </p:sp>
      <p:sp>
        <p:nvSpPr>
          <p:cNvPr id="78" name="Google Shape;78;p1"/>
          <p:cNvSpPr txBox="1"/>
          <p:nvPr>
            <p:ph idx="4294967295" type="subTitle"/>
          </p:nvPr>
        </p:nvSpPr>
        <p:spPr>
          <a:xfrm>
            <a:off x="682625" y="4343400"/>
            <a:ext cx="7927975" cy="16430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222"/>
              </a:buClr>
              <a:buSzPts val="3400"/>
              <a:buFont typeface="Arial"/>
              <a:buNone/>
            </a:pPr>
            <a:r>
              <a:rPr b="0" i="1" lang="en-US" sz="3400" u="none" cap="none" strike="noStrike">
                <a:solidFill>
                  <a:srgbClr val="222222"/>
                </a:solidFill>
                <a:latin typeface="Arial"/>
                <a:ea typeface="Arial"/>
                <a:cs typeface="Arial"/>
                <a:sym typeface="Arial"/>
              </a:rPr>
              <a:t>Chapter 10</a:t>
            </a:r>
            <a:endParaRPr/>
          </a:p>
          <a:p>
            <a:pPr indent="0" lvl="0" marL="0" marR="0" rtl="0" algn="ctr">
              <a:lnSpc>
                <a:spcPct val="90000"/>
              </a:lnSpc>
              <a:spcBef>
                <a:spcPts val="680"/>
              </a:spcBef>
              <a:spcAft>
                <a:spcPts val="0"/>
              </a:spcAft>
              <a:buClr>
                <a:srgbClr val="222222"/>
              </a:buClr>
              <a:buSzPts val="3400"/>
              <a:buFont typeface="Arial"/>
              <a:buNone/>
            </a:pPr>
            <a:r>
              <a:rPr b="0" i="1" lang="en-US" sz="3400" u="none" cap="none" strike="noStrike">
                <a:solidFill>
                  <a:srgbClr val="222222"/>
                </a:solidFill>
                <a:latin typeface="Arial"/>
                <a:ea typeface="Arial"/>
                <a:cs typeface="Arial"/>
                <a:sym typeface="Arial"/>
              </a:rPr>
              <a:t>Transaction Management</a:t>
            </a:r>
            <a:endParaRPr/>
          </a:p>
          <a:p>
            <a:pPr indent="0" lvl="0" marL="0" marR="0" rtl="0" algn="ctr">
              <a:lnSpc>
                <a:spcPct val="90000"/>
              </a:lnSpc>
              <a:spcBef>
                <a:spcPts val="680"/>
              </a:spcBef>
              <a:spcAft>
                <a:spcPts val="0"/>
              </a:spcAft>
              <a:buClr>
                <a:srgbClr val="222222"/>
              </a:buClr>
              <a:buSzPts val="3400"/>
              <a:buFont typeface="Arial"/>
              <a:buNone/>
            </a:pPr>
            <a:r>
              <a:rPr b="0" i="1" lang="en-US" sz="3400" u="none" cap="none" strike="noStrike">
                <a:solidFill>
                  <a:srgbClr val="222222"/>
                </a:solidFill>
                <a:latin typeface="Arial"/>
                <a:ea typeface="Arial"/>
                <a:cs typeface="Arial"/>
                <a:sym typeface="Arial"/>
              </a:rPr>
              <a:t>and Concurrency Control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Transaction Management with SQL</a:t>
            </a:r>
            <a:endParaRPr/>
          </a:p>
        </p:txBody>
      </p:sp>
      <p:sp>
        <p:nvSpPr>
          <p:cNvPr id="148" name="Google Shape;148;p10"/>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ANSI has defined standards that govern SQL database transactions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Transaction support is provided by two SQL statements: COMMIT and ROLLBACK</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Transaction sequence must continue until:</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COMMIT statement is reached</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ROLLBACK statement is reached</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End of program is reached</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Program is abnormally terminated</a:t>
            </a:r>
            <a:endParaRPr/>
          </a:p>
        </p:txBody>
      </p:sp>
      <p:sp>
        <p:nvSpPr>
          <p:cNvPr id="149" name="Google Shape;149;p10"/>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150" name="Google Shape;150;p10"/>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The Transaction Log</a:t>
            </a:r>
            <a:endParaRPr/>
          </a:p>
        </p:txBody>
      </p:sp>
      <p:sp>
        <p:nvSpPr>
          <p:cNvPr id="156" name="Google Shape;156;p11"/>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Transaction log </a:t>
            </a:r>
            <a:r>
              <a:rPr b="0" i="0" lang="en-US" sz="2800" u="none">
                <a:solidFill>
                  <a:srgbClr val="222222"/>
                </a:solidFill>
                <a:latin typeface="Arial"/>
                <a:ea typeface="Arial"/>
                <a:cs typeface="Arial"/>
                <a:sym typeface="Arial"/>
              </a:rPr>
              <a:t>stores: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 record for the beginning of transaction</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For each transaction component: </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Type of operation being performed (update, delete, insert)</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Names of objects affected by transaction</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“Before” and “after” values for updated fields</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Pointers to previous and next transaction log entries for the same transaction</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Ending (COMMIT) of the transaction</a:t>
            </a:r>
            <a:endParaRPr/>
          </a:p>
        </p:txBody>
      </p:sp>
      <p:sp>
        <p:nvSpPr>
          <p:cNvPr id="157" name="Google Shape;157;p11"/>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158" name="Google Shape;158;p11"/>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Tbl10-01.bmp" id="163" name="Google Shape;163;p12"/>
          <p:cNvPicPr preferRelativeResize="0"/>
          <p:nvPr/>
        </p:nvPicPr>
        <p:blipFill rotWithShape="1">
          <a:blip r:embed="rId3">
            <a:alphaModFix/>
          </a:blip>
          <a:srcRect b="0" l="0" r="0" t="0"/>
          <a:stretch/>
        </p:blipFill>
        <p:spPr>
          <a:xfrm>
            <a:off x="609600" y="1447800"/>
            <a:ext cx="7772400" cy="3530600"/>
          </a:xfrm>
          <a:prstGeom prst="rect">
            <a:avLst/>
          </a:prstGeom>
          <a:noFill/>
          <a:ln>
            <a:noFill/>
          </a:ln>
        </p:spPr>
      </p:pic>
      <p:sp>
        <p:nvSpPr>
          <p:cNvPr id="164" name="Google Shape;164;p12"/>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165" name="Google Shape;165;p12"/>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Concurrency Control</a:t>
            </a:r>
            <a:endParaRPr/>
          </a:p>
        </p:txBody>
      </p:sp>
      <p:sp>
        <p:nvSpPr>
          <p:cNvPr id="171" name="Google Shape;171;p13"/>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Coordination of simultaneous transaction execution in a multiprocessing database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Objective is to ensure serializability of transactions in a multiuser environment</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Three main problems: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Lost updates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Uncommitted data</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Inconsistent retrievals</a:t>
            </a:r>
            <a:endParaRPr/>
          </a:p>
        </p:txBody>
      </p:sp>
      <p:sp>
        <p:nvSpPr>
          <p:cNvPr id="172" name="Google Shape;172;p13"/>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173" name="Google Shape;173;p13"/>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Lost Updates</a:t>
            </a:r>
            <a:endParaRPr/>
          </a:p>
        </p:txBody>
      </p:sp>
      <p:sp>
        <p:nvSpPr>
          <p:cNvPr id="179" name="Google Shape;179;p14"/>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Lost update </a:t>
            </a:r>
            <a:r>
              <a:rPr b="0" i="0" lang="en-US" sz="2800" u="none">
                <a:solidFill>
                  <a:srgbClr val="222222"/>
                </a:solidFill>
                <a:latin typeface="Arial"/>
                <a:ea typeface="Arial"/>
                <a:cs typeface="Arial"/>
                <a:sym typeface="Arial"/>
              </a:rPr>
              <a:t>problem:</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Two concurrent transactions update same data element</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One of the updates is lost</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Overwritten by the other transaction</a:t>
            </a:r>
            <a:endParaRPr/>
          </a:p>
        </p:txBody>
      </p:sp>
      <p:sp>
        <p:nvSpPr>
          <p:cNvPr id="180" name="Google Shape;180;p14"/>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181" name="Google Shape;181;p14"/>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descr="Tbl10-03.bmp" id="186" name="Google Shape;186;p15"/>
          <p:cNvPicPr preferRelativeResize="0"/>
          <p:nvPr/>
        </p:nvPicPr>
        <p:blipFill rotWithShape="1">
          <a:blip r:embed="rId3">
            <a:alphaModFix/>
          </a:blip>
          <a:srcRect b="0" l="0" r="0" t="0"/>
          <a:stretch/>
        </p:blipFill>
        <p:spPr>
          <a:xfrm>
            <a:off x="609600" y="3352800"/>
            <a:ext cx="7772400" cy="1990725"/>
          </a:xfrm>
          <a:prstGeom prst="rect">
            <a:avLst/>
          </a:prstGeom>
          <a:noFill/>
          <a:ln>
            <a:noFill/>
          </a:ln>
        </p:spPr>
      </p:pic>
      <p:pic>
        <p:nvPicPr>
          <p:cNvPr descr="Tbl10-02.bmp" id="187" name="Google Shape;187;p15"/>
          <p:cNvPicPr preferRelativeResize="0"/>
          <p:nvPr/>
        </p:nvPicPr>
        <p:blipFill rotWithShape="1">
          <a:blip r:embed="rId4">
            <a:alphaModFix/>
          </a:blip>
          <a:srcRect b="0" l="0" r="0" t="0"/>
          <a:stretch/>
        </p:blipFill>
        <p:spPr>
          <a:xfrm>
            <a:off x="609600" y="1447800"/>
            <a:ext cx="7772400" cy="1171575"/>
          </a:xfrm>
          <a:prstGeom prst="rect">
            <a:avLst/>
          </a:prstGeom>
          <a:noFill/>
          <a:ln>
            <a:noFill/>
          </a:ln>
        </p:spPr>
      </p:pic>
      <p:sp>
        <p:nvSpPr>
          <p:cNvPr id="188" name="Google Shape;188;p15"/>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189" name="Google Shape;189;p15"/>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Uncommitted Data </a:t>
            </a:r>
            <a:endParaRPr/>
          </a:p>
        </p:txBody>
      </p:sp>
      <p:sp>
        <p:nvSpPr>
          <p:cNvPr id="195" name="Google Shape;195;p16"/>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Uncommitted data </a:t>
            </a:r>
            <a:r>
              <a:rPr b="0" i="0" lang="en-US" sz="2800" u="none">
                <a:solidFill>
                  <a:srgbClr val="222222"/>
                </a:solidFill>
                <a:latin typeface="Arial"/>
                <a:ea typeface="Arial"/>
                <a:cs typeface="Arial"/>
                <a:sym typeface="Arial"/>
              </a:rPr>
              <a:t>phenomenon:</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Two transactions are executed concurrently</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First transaction rolled back after second already accessed uncommitted data</a:t>
            </a:r>
            <a:endParaRPr/>
          </a:p>
        </p:txBody>
      </p:sp>
      <p:sp>
        <p:nvSpPr>
          <p:cNvPr id="196" name="Google Shape;196;p16"/>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197" name="Google Shape;197;p16"/>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Tbl10-05.bmp" id="202" name="Google Shape;202;p17"/>
          <p:cNvPicPr preferRelativeResize="0"/>
          <p:nvPr/>
        </p:nvPicPr>
        <p:blipFill rotWithShape="1">
          <a:blip r:embed="rId3">
            <a:alphaModFix/>
          </a:blip>
          <a:srcRect b="0" l="0" r="0" t="0"/>
          <a:stretch/>
        </p:blipFill>
        <p:spPr>
          <a:xfrm>
            <a:off x="685800" y="4343400"/>
            <a:ext cx="7620000" cy="1147762"/>
          </a:xfrm>
          <a:prstGeom prst="rect">
            <a:avLst/>
          </a:prstGeom>
          <a:noFill/>
          <a:ln>
            <a:noFill/>
          </a:ln>
        </p:spPr>
      </p:pic>
      <p:pic>
        <p:nvPicPr>
          <p:cNvPr descr="Tbl10-04.bmp" id="203" name="Google Shape;203;p17"/>
          <p:cNvPicPr preferRelativeResize="0"/>
          <p:nvPr/>
        </p:nvPicPr>
        <p:blipFill rotWithShape="1">
          <a:blip r:embed="rId4">
            <a:alphaModFix/>
          </a:blip>
          <a:srcRect b="0" l="0" r="0" t="0"/>
          <a:stretch/>
        </p:blipFill>
        <p:spPr>
          <a:xfrm>
            <a:off x="609600" y="1447800"/>
            <a:ext cx="7772400" cy="1982787"/>
          </a:xfrm>
          <a:prstGeom prst="rect">
            <a:avLst/>
          </a:prstGeom>
          <a:noFill/>
          <a:ln>
            <a:noFill/>
          </a:ln>
        </p:spPr>
      </p:pic>
      <p:sp>
        <p:nvSpPr>
          <p:cNvPr id="204" name="Google Shape;204;p17"/>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205" name="Google Shape;205;p17"/>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Inconsistent Retrievals</a:t>
            </a:r>
            <a:endParaRPr/>
          </a:p>
        </p:txBody>
      </p:sp>
      <p:sp>
        <p:nvSpPr>
          <p:cNvPr id="211" name="Google Shape;211;p18"/>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Inconsistent retrievals</a:t>
            </a:r>
            <a:r>
              <a:rPr b="0" i="0" lang="en-US" sz="2800" u="none">
                <a:solidFill>
                  <a:srgbClr val="222222"/>
                </a:solidFill>
                <a:latin typeface="Arial"/>
                <a:ea typeface="Arial"/>
                <a:cs typeface="Arial"/>
                <a:sym typeface="Arial"/>
              </a:rPr>
              <a:t>:</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First transaction accesses data</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Second transaction alters the data</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First transaction accesses the data again</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Transaction might read some data before they are changed and other data after changed</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Yields inconsistent results</a:t>
            </a:r>
            <a:endParaRPr/>
          </a:p>
        </p:txBody>
      </p:sp>
      <p:sp>
        <p:nvSpPr>
          <p:cNvPr id="212" name="Google Shape;212;p18"/>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213" name="Google Shape;213;p18"/>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Tbl10-09.bmp" id="218" name="Google Shape;218;p19"/>
          <p:cNvPicPr preferRelativeResize="0"/>
          <p:nvPr/>
        </p:nvPicPr>
        <p:blipFill rotWithShape="1">
          <a:blip r:embed="rId3">
            <a:alphaModFix/>
          </a:blip>
          <a:srcRect b="0" l="0" r="0" t="0"/>
          <a:stretch/>
        </p:blipFill>
        <p:spPr>
          <a:xfrm>
            <a:off x="685800" y="3124200"/>
            <a:ext cx="7772400" cy="2390775"/>
          </a:xfrm>
          <a:prstGeom prst="rect">
            <a:avLst/>
          </a:prstGeom>
          <a:noFill/>
          <a:ln>
            <a:noFill/>
          </a:ln>
        </p:spPr>
      </p:pic>
      <p:pic>
        <p:nvPicPr>
          <p:cNvPr descr="Tbl10-08.bmp" id="219" name="Google Shape;219;p19"/>
          <p:cNvPicPr preferRelativeResize="0"/>
          <p:nvPr/>
        </p:nvPicPr>
        <p:blipFill rotWithShape="1">
          <a:blip r:embed="rId4">
            <a:alphaModFix/>
          </a:blip>
          <a:srcRect b="0" l="0" r="0" t="0"/>
          <a:stretch/>
        </p:blipFill>
        <p:spPr>
          <a:xfrm>
            <a:off x="685800" y="609600"/>
            <a:ext cx="7772400" cy="2120900"/>
          </a:xfrm>
          <a:prstGeom prst="rect">
            <a:avLst/>
          </a:prstGeom>
          <a:noFill/>
          <a:ln>
            <a:noFill/>
          </a:ln>
        </p:spPr>
      </p:pic>
      <p:sp>
        <p:nvSpPr>
          <p:cNvPr id="220" name="Google Shape;220;p19"/>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221" name="Google Shape;221;p19"/>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a:t>
            </a:r>
            <a:endParaRPr/>
          </a:p>
        </p:txBody>
      </p:sp>
      <p:sp>
        <p:nvSpPr>
          <p:cNvPr id="84" name="Google Shape;84;p2"/>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None/>
            </a:pPr>
            <a:r>
              <a:rPr b="0" i="0" lang="en-US" sz="2800" u="none">
                <a:solidFill>
                  <a:srgbClr val="222222"/>
                </a:solidFill>
                <a:latin typeface="Arial"/>
                <a:ea typeface="Arial"/>
                <a:cs typeface="Arial"/>
                <a:sym typeface="Arial"/>
              </a:rPr>
              <a:t>In this chapter, you will learn:</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About database transactions and their properties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What concurrency control is and what role it plays in maintaining the database’s integrity</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What locking methods are and how they work</a:t>
            </a:r>
            <a:endParaRPr/>
          </a:p>
        </p:txBody>
      </p:sp>
      <p:sp>
        <p:nvSpPr>
          <p:cNvPr id="85" name="Google Shape;85;p2"/>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86" name="Google Shape;86;p2"/>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Tbl10-10.bmp" id="226" name="Google Shape;226;p20"/>
          <p:cNvPicPr preferRelativeResize="0"/>
          <p:nvPr/>
        </p:nvPicPr>
        <p:blipFill rotWithShape="1">
          <a:blip r:embed="rId3">
            <a:alphaModFix/>
          </a:blip>
          <a:srcRect b="0" l="0" r="0" t="0"/>
          <a:stretch/>
        </p:blipFill>
        <p:spPr>
          <a:xfrm>
            <a:off x="609600" y="1447800"/>
            <a:ext cx="7804150" cy="3429000"/>
          </a:xfrm>
          <a:prstGeom prst="rect">
            <a:avLst/>
          </a:prstGeom>
          <a:noFill/>
          <a:ln>
            <a:noFill/>
          </a:ln>
        </p:spPr>
      </p:pic>
      <p:sp>
        <p:nvSpPr>
          <p:cNvPr id="227" name="Google Shape;227;p20"/>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228" name="Google Shape;228;p20"/>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The Scheduler</a:t>
            </a:r>
            <a:endParaRPr/>
          </a:p>
        </p:txBody>
      </p:sp>
      <p:sp>
        <p:nvSpPr>
          <p:cNvPr id="234" name="Google Shape;234;p21"/>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Special DBMS program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Purpose is to establish order of operations within which concurrent transactions are executed</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Interleaves execution of database operations: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Ensures serializability</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Ensures isolation</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Serializable schedule</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Interleaved execution of transactions yields same results as serial execution</a:t>
            </a:r>
            <a:endParaRPr/>
          </a:p>
          <a:p>
            <a:pPr indent="-177800" lvl="0" marL="342900" rtl="0" algn="l">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235" name="Google Shape;235;p21"/>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236" name="Google Shape;236;p21"/>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Concurrency Control</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with Locking Methods</a:t>
            </a:r>
            <a:endParaRPr/>
          </a:p>
        </p:txBody>
      </p:sp>
      <p:sp>
        <p:nvSpPr>
          <p:cNvPr id="242" name="Google Shape;242;p22"/>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Lock</a:t>
            </a:r>
            <a:r>
              <a:rPr b="0" i="0" lang="en-US" sz="2800" u="none">
                <a:solidFill>
                  <a:srgbClr val="222222"/>
                </a:solidFill>
                <a:latin typeface="Arial"/>
                <a:ea typeface="Arial"/>
                <a:cs typeface="Arial"/>
                <a:sym typeface="Arial"/>
              </a:rPr>
              <a:t>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Guarantees exclusive use of a data item to a current transaction</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Required to prevent another transaction from reading inconsistent data</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Lock manager</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Responsible for assigning and policing the locks used by transactions</a:t>
            </a:r>
            <a:endParaRPr/>
          </a:p>
        </p:txBody>
      </p:sp>
      <p:sp>
        <p:nvSpPr>
          <p:cNvPr id="243" name="Google Shape;243;p22"/>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244" name="Google Shape;244;p22"/>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Lock Granularity</a:t>
            </a:r>
            <a:endParaRPr/>
          </a:p>
        </p:txBody>
      </p:sp>
      <p:sp>
        <p:nvSpPr>
          <p:cNvPr id="250" name="Google Shape;250;p23"/>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Indicates level of lock use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Locking can take place at following levels: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Database</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Table</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Page</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Row</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Field (attribute)</a:t>
            </a:r>
            <a:endParaRPr/>
          </a:p>
        </p:txBody>
      </p:sp>
      <p:sp>
        <p:nvSpPr>
          <p:cNvPr id="251" name="Google Shape;251;p23"/>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252" name="Google Shape;252;p23"/>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Lock Granularity (cont’d.) </a:t>
            </a:r>
            <a:endParaRPr/>
          </a:p>
        </p:txBody>
      </p:sp>
      <p:sp>
        <p:nvSpPr>
          <p:cNvPr id="258" name="Google Shape;258;p24"/>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Database-level lock</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Entire database is locked</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Table-level lock</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Entire table is locked</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Page-level lock</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Entire diskpage is locked </a:t>
            </a:r>
            <a:endParaRPr/>
          </a:p>
        </p:txBody>
      </p:sp>
      <p:sp>
        <p:nvSpPr>
          <p:cNvPr id="259" name="Google Shape;259;p24"/>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260" name="Google Shape;260;p24"/>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Lock Granularity (cont’d.)</a:t>
            </a:r>
            <a:endParaRPr/>
          </a:p>
        </p:txBody>
      </p:sp>
      <p:sp>
        <p:nvSpPr>
          <p:cNvPr id="266" name="Google Shape;266;p25"/>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Row-level lock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Allows concurrent transactions to access different rows of same table</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Even if rows are located on same page </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Field-level lock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Allows concurrent transactions to access same row</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Requires use of different fields (attributes) within the row</a:t>
            </a:r>
            <a:endParaRPr/>
          </a:p>
        </p:txBody>
      </p:sp>
      <p:sp>
        <p:nvSpPr>
          <p:cNvPr id="267" name="Google Shape;267;p25"/>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268" name="Google Shape;268;p25"/>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descr="Fig10-03.bmp" id="273" name="Google Shape;273;p26"/>
          <p:cNvPicPr preferRelativeResize="0"/>
          <p:nvPr/>
        </p:nvPicPr>
        <p:blipFill rotWithShape="1">
          <a:blip r:embed="rId3">
            <a:alphaModFix/>
          </a:blip>
          <a:srcRect b="0" l="0" r="0" t="0"/>
          <a:stretch/>
        </p:blipFill>
        <p:spPr>
          <a:xfrm>
            <a:off x="762000" y="685800"/>
            <a:ext cx="7543800" cy="5235575"/>
          </a:xfrm>
          <a:prstGeom prst="rect">
            <a:avLst/>
          </a:prstGeom>
          <a:noFill/>
          <a:ln>
            <a:noFill/>
          </a:ln>
        </p:spPr>
      </p:pic>
      <p:sp>
        <p:nvSpPr>
          <p:cNvPr id="274" name="Google Shape;274;p26"/>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275" name="Google Shape;275;p26"/>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descr="Fig10-04.bmp" id="280" name="Google Shape;280;p27"/>
          <p:cNvPicPr preferRelativeResize="0"/>
          <p:nvPr/>
        </p:nvPicPr>
        <p:blipFill rotWithShape="1">
          <a:blip r:embed="rId3">
            <a:alphaModFix/>
          </a:blip>
          <a:srcRect b="0" l="0" r="0" t="0"/>
          <a:stretch/>
        </p:blipFill>
        <p:spPr>
          <a:xfrm>
            <a:off x="685800" y="533400"/>
            <a:ext cx="7620000" cy="5303837"/>
          </a:xfrm>
          <a:prstGeom prst="rect">
            <a:avLst/>
          </a:prstGeom>
          <a:noFill/>
          <a:ln>
            <a:noFill/>
          </a:ln>
        </p:spPr>
      </p:pic>
      <p:sp>
        <p:nvSpPr>
          <p:cNvPr id="281" name="Google Shape;281;p27"/>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282" name="Google Shape;282;p27"/>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descr="Fig10-05.bmp" id="287" name="Google Shape;287;p28"/>
          <p:cNvPicPr preferRelativeResize="0"/>
          <p:nvPr/>
        </p:nvPicPr>
        <p:blipFill rotWithShape="1">
          <a:blip r:embed="rId3">
            <a:alphaModFix/>
          </a:blip>
          <a:srcRect b="0" l="0" r="0" t="0"/>
          <a:stretch/>
        </p:blipFill>
        <p:spPr>
          <a:xfrm>
            <a:off x="762000" y="1676400"/>
            <a:ext cx="7620000" cy="3541712"/>
          </a:xfrm>
          <a:prstGeom prst="rect">
            <a:avLst/>
          </a:prstGeom>
          <a:noFill/>
          <a:ln>
            <a:noFill/>
          </a:ln>
        </p:spPr>
      </p:pic>
      <p:sp>
        <p:nvSpPr>
          <p:cNvPr id="288" name="Google Shape;288;p28"/>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289" name="Google Shape;289;p28"/>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Fig10-06.bmp" id="294" name="Google Shape;294;p29"/>
          <p:cNvPicPr preferRelativeResize="0"/>
          <p:nvPr/>
        </p:nvPicPr>
        <p:blipFill rotWithShape="1">
          <a:blip r:embed="rId3">
            <a:alphaModFix/>
          </a:blip>
          <a:srcRect b="0" l="0" r="0" t="0"/>
          <a:stretch/>
        </p:blipFill>
        <p:spPr>
          <a:xfrm>
            <a:off x="685800" y="1295400"/>
            <a:ext cx="7816850" cy="3657600"/>
          </a:xfrm>
          <a:prstGeom prst="rect">
            <a:avLst/>
          </a:prstGeom>
          <a:noFill/>
          <a:ln>
            <a:noFill/>
          </a:ln>
        </p:spPr>
      </p:pic>
      <p:sp>
        <p:nvSpPr>
          <p:cNvPr id="295" name="Google Shape;295;p29"/>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296" name="Google Shape;296;p29"/>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 (cont’d.)</a:t>
            </a:r>
            <a:endParaRPr/>
          </a:p>
        </p:txBody>
      </p:sp>
      <p:sp>
        <p:nvSpPr>
          <p:cNvPr id="92" name="Google Shape;92;p3"/>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800"/>
              <a:buFont typeface="Arial"/>
              <a:buChar char="•"/>
            </a:pPr>
            <a:r>
              <a:rPr b="0" i="0" lang="en-US" sz="2800" u="none" cap="none" strike="noStrike">
                <a:solidFill>
                  <a:srgbClr val="222222"/>
                </a:solidFill>
                <a:latin typeface="Arial"/>
                <a:ea typeface="Arial"/>
                <a:cs typeface="Arial"/>
                <a:sym typeface="Arial"/>
              </a:rPr>
              <a:t>How stamping methods are used for concurrency control</a:t>
            </a:r>
            <a:endParaRPr/>
          </a:p>
          <a:p>
            <a:pPr indent="-342900" lvl="0" marL="342900" marR="0" rtl="0" algn="l">
              <a:lnSpc>
                <a:spcPct val="100000"/>
              </a:lnSpc>
              <a:spcBef>
                <a:spcPts val="560"/>
              </a:spcBef>
              <a:spcAft>
                <a:spcPts val="0"/>
              </a:spcAft>
              <a:buClr>
                <a:srgbClr val="222222"/>
              </a:buClr>
              <a:buSzPts val="2800"/>
              <a:buFont typeface="Arial"/>
              <a:buChar char="•"/>
            </a:pPr>
            <a:r>
              <a:rPr b="0" i="0" lang="en-US" sz="2800" u="none" cap="none" strike="noStrike">
                <a:solidFill>
                  <a:srgbClr val="222222"/>
                </a:solidFill>
                <a:latin typeface="Arial"/>
                <a:ea typeface="Arial"/>
                <a:cs typeface="Arial"/>
                <a:sym typeface="Arial"/>
              </a:rPr>
              <a:t>How optimistic methods are used for concurrency control</a:t>
            </a:r>
            <a:endParaRPr/>
          </a:p>
          <a:p>
            <a:pPr indent="-342900" lvl="0" marL="342900" marR="0" rtl="0" algn="l">
              <a:lnSpc>
                <a:spcPct val="100000"/>
              </a:lnSpc>
              <a:spcBef>
                <a:spcPts val="560"/>
              </a:spcBef>
              <a:spcAft>
                <a:spcPts val="0"/>
              </a:spcAft>
              <a:buClr>
                <a:srgbClr val="222222"/>
              </a:buClr>
              <a:buSzPts val="2800"/>
              <a:buFont typeface="Arial"/>
              <a:buChar char="•"/>
            </a:pPr>
            <a:r>
              <a:rPr b="0" i="0" lang="en-US" sz="2800" u="none" cap="none" strike="noStrike">
                <a:solidFill>
                  <a:srgbClr val="222222"/>
                </a:solidFill>
                <a:latin typeface="Arial"/>
                <a:ea typeface="Arial"/>
                <a:cs typeface="Arial"/>
                <a:sym typeface="Arial"/>
              </a:rPr>
              <a:t>How database recovery management is used to maintain database integrity</a:t>
            </a:r>
            <a:endParaRPr/>
          </a:p>
        </p:txBody>
      </p:sp>
      <p:sp>
        <p:nvSpPr>
          <p:cNvPr id="93" name="Google Shape;93;p3"/>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94" name="Google Shape;94;p3"/>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Lock Types</a:t>
            </a:r>
            <a:endParaRPr/>
          </a:p>
        </p:txBody>
      </p:sp>
      <p:sp>
        <p:nvSpPr>
          <p:cNvPr id="302" name="Google Shape;302;p30"/>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Binary lock</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Two states: locked (1) or unlocked (0)</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Exclusive lock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Access is specifically reserved for transaction that locked object</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Must be used when potential for conflict exists</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Shared lock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Concurrent transactions are granted read access on basis of a common lock</a:t>
            </a:r>
            <a:endParaRPr/>
          </a:p>
        </p:txBody>
      </p:sp>
      <p:sp>
        <p:nvSpPr>
          <p:cNvPr id="303" name="Google Shape;303;p30"/>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304" name="Google Shape;304;p30"/>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descr="Tbl10-12.bmp" id="309" name="Google Shape;309;p31"/>
          <p:cNvPicPr preferRelativeResize="0"/>
          <p:nvPr/>
        </p:nvPicPr>
        <p:blipFill rotWithShape="1">
          <a:blip r:embed="rId3">
            <a:alphaModFix/>
          </a:blip>
          <a:srcRect b="0" l="0" r="0" t="0"/>
          <a:stretch/>
        </p:blipFill>
        <p:spPr>
          <a:xfrm>
            <a:off x="762000" y="1752600"/>
            <a:ext cx="7620000" cy="2746375"/>
          </a:xfrm>
          <a:prstGeom prst="rect">
            <a:avLst/>
          </a:prstGeom>
          <a:noFill/>
          <a:ln>
            <a:noFill/>
          </a:ln>
        </p:spPr>
      </p:pic>
      <p:sp>
        <p:nvSpPr>
          <p:cNvPr id="310" name="Google Shape;310;p31"/>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311" name="Google Shape;311;p31"/>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Two-Phase Locking</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to Ensure Serializability</a:t>
            </a:r>
            <a:endParaRPr/>
          </a:p>
        </p:txBody>
      </p:sp>
      <p:sp>
        <p:nvSpPr>
          <p:cNvPr id="317" name="Google Shape;317;p32"/>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Defines how transactions acquire and relinquish locks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Guarantees serializability, but does not prevent deadlocks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Growing phase</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Transaction acquires all required locks without unlocking any data</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Shrinking phase</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Transaction releases all locks and cannot obtain any new lock</a:t>
            </a:r>
            <a:endParaRPr/>
          </a:p>
        </p:txBody>
      </p:sp>
      <p:sp>
        <p:nvSpPr>
          <p:cNvPr id="318" name="Google Shape;318;p32"/>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319" name="Google Shape;319;p32"/>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Two-Phase Locking</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to Ensure Serializability (cont’d.)</a:t>
            </a:r>
            <a:endParaRPr/>
          </a:p>
        </p:txBody>
      </p:sp>
      <p:sp>
        <p:nvSpPr>
          <p:cNvPr id="325" name="Google Shape;325;p33"/>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Governed by the following rules: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Two transactions cannot have conflicting locks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 unlock operation can precede a lock operation in the same transaction</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 data are affected until all locks are obtained</a:t>
            </a:r>
            <a:endParaRPr/>
          </a:p>
        </p:txBody>
      </p:sp>
      <p:sp>
        <p:nvSpPr>
          <p:cNvPr id="326" name="Google Shape;326;p33"/>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327" name="Google Shape;327;p33"/>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descr="Fig10-07.bmp" id="332" name="Google Shape;332;p34"/>
          <p:cNvPicPr preferRelativeResize="0"/>
          <p:nvPr/>
        </p:nvPicPr>
        <p:blipFill rotWithShape="1">
          <a:blip r:embed="rId3">
            <a:alphaModFix/>
          </a:blip>
          <a:srcRect b="0" l="0" r="0" t="0"/>
          <a:stretch/>
        </p:blipFill>
        <p:spPr>
          <a:xfrm>
            <a:off x="685800" y="609600"/>
            <a:ext cx="7543800" cy="4902200"/>
          </a:xfrm>
          <a:prstGeom prst="rect">
            <a:avLst/>
          </a:prstGeom>
          <a:noFill/>
          <a:ln>
            <a:noFill/>
          </a:ln>
        </p:spPr>
      </p:pic>
      <p:sp>
        <p:nvSpPr>
          <p:cNvPr id="333" name="Google Shape;333;p34"/>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334" name="Google Shape;334;p34"/>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Deadlocks</a:t>
            </a:r>
            <a:endParaRPr/>
          </a:p>
        </p:txBody>
      </p:sp>
      <p:sp>
        <p:nvSpPr>
          <p:cNvPr id="340" name="Google Shape;340;p35"/>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Condition that occurs when two transactions wait for each other to unlock data</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Possible only if one of the transactions wants to obtain an exclusive lock on a data item</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 deadlock condition can exist among shared locks</a:t>
            </a:r>
            <a:endParaRPr/>
          </a:p>
        </p:txBody>
      </p:sp>
      <p:sp>
        <p:nvSpPr>
          <p:cNvPr id="341" name="Google Shape;341;p35"/>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342" name="Google Shape;342;p35"/>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Deadlocks (cont’d.)</a:t>
            </a:r>
            <a:endParaRPr/>
          </a:p>
        </p:txBody>
      </p:sp>
      <p:sp>
        <p:nvSpPr>
          <p:cNvPr id="348" name="Google Shape;348;p36"/>
          <p:cNvSpPr txBox="1"/>
          <p:nvPr>
            <p:ph idx="1" type="body"/>
          </p:nvPr>
        </p:nvSpPr>
        <p:spPr>
          <a:xfrm>
            <a:off x="533400" y="1524000"/>
            <a:ext cx="86106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Three techniques to control deadlock:</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Prevention </a:t>
            </a:r>
            <a:endParaRPr b="0" i="0" sz="2600" u="none">
              <a:solidFill>
                <a:srgbClr val="222222"/>
              </a:solidFill>
              <a:latin typeface="Arial"/>
              <a:ea typeface="Arial"/>
              <a:cs typeface="Arial"/>
              <a:sym typeface="Arial"/>
            </a:endParaRPr>
          </a:p>
          <a:p>
            <a:pPr indent="0" lvl="0" marL="742950" rtl="0" algn="l">
              <a:lnSpc>
                <a:spcPct val="100000"/>
              </a:lnSpc>
              <a:spcBef>
                <a:spcPts val="520"/>
              </a:spcBef>
              <a:spcAft>
                <a:spcPts val="0"/>
              </a:spcAft>
              <a:buNone/>
            </a:pPr>
            <a:r>
              <a:rPr lang="en-US" sz="1700"/>
              <a:t>A transaction requesting a new lock is aborted when there is the possibility that a deadlock can occur. If the transaction is aborted, all changes made by this transaction are rolled back and all locks obtained by the transaction are released. The transaction is then rescheduled for execution. Deadlock prevention works because it avoids the conditions that lead to deadlocking.</a:t>
            </a:r>
            <a:endParaRPr sz="1700"/>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Detection </a:t>
            </a:r>
            <a:endParaRPr sz="1800"/>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Avoidance </a:t>
            </a:r>
            <a:endParaRPr/>
          </a:p>
          <a:p>
            <a:pPr indent="0" lvl="0" marL="742950" rtl="0" algn="l">
              <a:spcBef>
                <a:spcPts val="520"/>
              </a:spcBef>
              <a:spcAft>
                <a:spcPts val="0"/>
              </a:spcAft>
              <a:buNone/>
            </a:pPr>
            <a:r>
              <a:rPr lang="en-US" sz="1800"/>
              <a:t>The transaction must obtain all of the locks it needs before it can be executed. This technique avoids the rolling back of conflicting transactions by requiring that locks be obtained in succession. However, the serial lock assignment required in deadlock avoidance increases action response times.</a:t>
            </a:r>
            <a:endParaRPr/>
          </a:p>
        </p:txBody>
      </p:sp>
      <p:sp>
        <p:nvSpPr>
          <p:cNvPr id="349" name="Google Shape;349;p36"/>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350" name="Google Shape;350;p36"/>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2aa1041ea0d_0_2"/>
          <p:cNvSpPr txBox="1"/>
          <p:nvPr>
            <p:ph type="title"/>
          </p:nvPr>
        </p:nvSpPr>
        <p:spPr>
          <a:xfrm>
            <a:off x="533400" y="381000"/>
            <a:ext cx="80772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Deadlocks(cont’d)</a:t>
            </a:r>
            <a:endParaRPr/>
          </a:p>
        </p:txBody>
      </p:sp>
      <p:sp>
        <p:nvSpPr>
          <p:cNvPr id="357" name="Google Shape;357;g2aa1041ea0d_0_2"/>
          <p:cNvSpPr txBox="1"/>
          <p:nvPr>
            <p:ph idx="1" type="body"/>
          </p:nvPr>
        </p:nvSpPr>
        <p:spPr>
          <a:xfrm>
            <a:off x="533400" y="1524000"/>
            <a:ext cx="8077200" cy="4724400"/>
          </a:xfrm>
          <a:prstGeom prst="rect">
            <a:avLst/>
          </a:prstGeom>
        </p:spPr>
        <p:txBody>
          <a:bodyPr anchorCtr="0" anchor="t" bIns="45700" lIns="91425" spcFirstLastPara="1" rIns="91425" wrap="square" tIns="45700">
            <a:noAutofit/>
          </a:bodyPr>
          <a:lstStyle/>
          <a:p>
            <a:pPr indent="-342900" lvl="0" marL="342900" rtl="0" algn="l">
              <a:spcBef>
                <a:spcPts val="560"/>
              </a:spcBef>
              <a:spcAft>
                <a:spcPts val="0"/>
              </a:spcAft>
              <a:buSzPts val="2800"/>
              <a:buChar char="•"/>
            </a:pPr>
            <a:r>
              <a:rPr lang="en-US"/>
              <a:t>Choice of deadlock control method depends on database environment</a:t>
            </a:r>
            <a:endParaRPr/>
          </a:p>
          <a:p>
            <a:pPr indent="-285750" lvl="1" marL="742950" rtl="0" algn="l">
              <a:spcBef>
                <a:spcPts val="520"/>
              </a:spcBef>
              <a:spcAft>
                <a:spcPts val="0"/>
              </a:spcAft>
              <a:buSzPts val="2600"/>
              <a:buChar char="–"/>
            </a:pPr>
            <a:r>
              <a:rPr lang="en-US"/>
              <a:t>Low probability of deadlock; detection recommended</a:t>
            </a:r>
            <a:endParaRPr/>
          </a:p>
          <a:p>
            <a:pPr indent="-285750" lvl="1" marL="742950" rtl="0" algn="l">
              <a:spcBef>
                <a:spcPts val="520"/>
              </a:spcBef>
              <a:spcAft>
                <a:spcPts val="0"/>
              </a:spcAft>
              <a:buSzPts val="2600"/>
              <a:buChar char="–"/>
            </a:pPr>
            <a:r>
              <a:rPr lang="en-US"/>
              <a:t>High probability; prevention recommended</a:t>
            </a:r>
            <a:endParaRPr/>
          </a:p>
        </p:txBody>
      </p:sp>
      <p:sp>
        <p:nvSpPr>
          <p:cNvPr id="358" name="Google Shape;358;g2aa1041ea0d_0_2"/>
          <p:cNvSpPr txBox="1"/>
          <p:nvPr>
            <p:ph idx="12" type="sldNum"/>
          </p:nvPr>
        </p:nvSpPr>
        <p:spPr>
          <a:xfrm>
            <a:off x="6553200" y="6245225"/>
            <a:ext cx="2057400" cy="476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descr="Tbl10-13.bmp" id="363" name="Google Shape;363;p37"/>
          <p:cNvPicPr preferRelativeResize="0"/>
          <p:nvPr/>
        </p:nvPicPr>
        <p:blipFill rotWithShape="1">
          <a:blip r:embed="rId3">
            <a:alphaModFix/>
          </a:blip>
          <a:srcRect b="0" l="0" r="0" t="0"/>
          <a:stretch/>
        </p:blipFill>
        <p:spPr>
          <a:xfrm>
            <a:off x="762000" y="1219200"/>
            <a:ext cx="7526337" cy="3505200"/>
          </a:xfrm>
          <a:prstGeom prst="rect">
            <a:avLst/>
          </a:prstGeom>
          <a:noFill/>
          <a:ln>
            <a:noFill/>
          </a:ln>
        </p:spPr>
      </p:pic>
      <p:sp>
        <p:nvSpPr>
          <p:cNvPr id="364" name="Google Shape;364;p37"/>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365" name="Google Shape;365;p37"/>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Concurrency Control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with Time Stamping Methods </a:t>
            </a:r>
            <a:endParaRPr/>
          </a:p>
        </p:txBody>
      </p:sp>
      <p:sp>
        <p:nvSpPr>
          <p:cNvPr id="371" name="Google Shape;371;p38"/>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Assigns global unique time stamp to each transaction</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Produces explicit order in which transactions are submitted to DBMS</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Uniqueness</a:t>
            </a:r>
            <a:r>
              <a:rPr b="0" i="0" lang="en-US" sz="2800" u="none">
                <a:solidFill>
                  <a:srgbClr val="222222"/>
                </a:solidFill>
                <a:latin typeface="Arial"/>
                <a:ea typeface="Arial"/>
                <a:cs typeface="Arial"/>
                <a:sym typeface="Arial"/>
              </a:rPr>
              <a:t>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Ensures that no equal time stamp values can exist</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Monotonicity</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Ensures that time stamp values always increase</a:t>
            </a:r>
            <a:endParaRPr/>
          </a:p>
        </p:txBody>
      </p:sp>
      <p:sp>
        <p:nvSpPr>
          <p:cNvPr id="372" name="Google Shape;372;p38"/>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373" name="Google Shape;373;p38"/>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What Is a Transaction?</a:t>
            </a:r>
            <a:endParaRPr/>
          </a:p>
        </p:txBody>
      </p:sp>
      <p:sp>
        <p:nvSpPr>
          <p:cNvPr id="100" name="Google Shape;100;p4"/>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Logical unit of work that must be either entirely completed or aborted</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Successful transaction changes database from one </a:t>
            </a:r>
            <a:r>
              <a:rPr b="1" i="0" lang="en-US" sz="2800" u="none">
                <a:solidFill>
                  <a:srgbClr val="222222"/>
                </a:solidFill>
                <a:latin typeface="Arial"/>
                <a:ea typeface="Arial"/>
                <a:cs typeface="Arial"/>
                <a:sym typeface="Arial"/>
              </a:rPr>
              <a:t>consistent state </a:t>
            </a:r>
            <a:r>
              <a:rPr b="0" i="0" lang="en-US" sz="2800" u="none">
                <a:solidFill>
                  <a:srgbClr val="222222"/>
                </a:solidFill>
                <a:latin typeface="Arial"/>
                <a:ea typeface="Arial"/>
                <a:cs typeface="Arial"/>
                <a:sym typeface="Arial"/>
              </a:rPr>
              <a:t>to another</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One in which all data integrity constraints are satisfied</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Most real-world database transactions are formed by two or more </a:t>
            </a:r>
            <a:r>
              <a:rPr b="1" i="0" lang="en-US" sz="2800" u="none">
                <a:solidFill>
                  <a:srgbClr val="222222"/>
                </a:solidFill>
                <a:latin typeface="Arial"/>
                <a:ea typeface="Arial"/>
                <a:cs typeface="Arial"/>
                <a:sym typeface="Arial"/>
              </a:rPr>
              <a:t>database requests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Equivalent of a single SQL statement in an application program or transaction</a:t>
            </a:r>
            <a:endParaRPr/>
          </a:p>
        </p:txBody>
      </p:sp>
      <p:sp>
        <p:nvSpPr>
          <p:cNvPr id="101" name="Google Shape;101;p4"/>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102" name="Google Shape;102;p4"/>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Wait/Die and Wound/Wait Schemes</a:t>
            </a:r>
            <a:endParaRPr/>
          </a:p>
        </p:txBody>
      </p:sp>
      <p:sp>
        <p:nvSpPr>
          <p:cNvPr id="379" name="Google Shape;379;p39"/>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Wait/die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Older transaction waits and younger is rolled back and rescheduled</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Wound/wait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Older transaction rolls back younger transaction and reschedules it</a:t>
            </a:r>
            <a:endParaRPr/>
          </a:p>
        </p:txBody>
      </p:sp>
      <p:sp>
        <p:nvSpPr>
          <p:cNvPr id="380" name="Google Shape;380;p39"/>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381" name="Google Shape;381;p39"/>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descr="Tbl10-14.bmp" id="386" name="Google Shape;386;p40"/>
          <p:cNvPicPr preferRelativeResize="0"/>
          <p:nvPr/>
        </p:nvPicPr>
        <p:blipFill rotWithShape="1">
          <a:blip r:embed="rId3">
            <a:alphaModFix/>
          </a:blip>
          <a:srcRect b="0" l="0" r="0" t="0"/>
          <a:stretch/>
        </p:blipFill>
        <p:spPr>
          <a:xfrm>
            <a:off x="304800" y="2166937"/>
            <a:ext cx="8601075" cy="2328862"/>
          </a:xfrm>
          <a:prstGeom prst="rect">
            <a:avLst/>
          </a:prstGeom>
          <a:noFill/>
          <a:ln>
            <a:noFill/>
          </a:ln>
        </p:spPr>
      </p:pic>
      <p:sp>
        <p:nvSpPr>
          <p:cNvPr id="387" name="Google Shape;387;p40"/>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388" name="Google Shape;388;p40"/>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Concurrency Control</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with Optimistic Methods </a:t>
            </a:r>
            <a:endParaRPr/>
          </a:p>
        </p:txBody>
      </p:sp>
      <p:sp>
        <p:nvSpPr>
          <p:cNvPr id="394" name="Google Shape;394;p41"/>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Optimistic approach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Based on assumption that majority of database operations do not conflict</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Does not require locking or time stamping techniques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Transaction is executed without restrictions until it is committed</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Phases: read, validation, and write</a:t>
            </a:r>
            <a:endParaRPr/>
          </a:p>
        </p:txBody>
      </p:sp>
      <p:sp>
        <p:nvSpPr>
          <p:cNvPr id="395" name="Google Shape;395;p41"/>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396" name="Google Shape;396;p41"/>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Database Recovery Management </a:t>
            </a:r>
            <a:endParaRPr/>
          </a:p>
        </p:txBody>
      </p:sp>
      <p:sp>
        <p:nvSpPr>
          <p:cNvPr id="402" name="Google Shape;402;p42"/>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Restores database to previous consistent state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Based on atomic transaction property</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All portions of transaction are treated as single logical unit of work</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All operations are applied and completed to produce consistent database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If transaction operation cannot be completed:</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Transaction aborted</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Changes to database are rolled back</a:t>
            </a:r>
            <a:endParaRPr/>
          </a:p>
        </p:txBody>
      </p:sp>
      <p:sp>
        <p:nvSpPr>
          <p:cNvPr id="403" name="Google Shape;403;p42"/>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404" name="Google Shape;404;p42"/>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Transaction Recovery</a:t>
            </a:r>
            <a:endParaRPr/>
          </a:p>
        </p:txBody>
      </p:sp>
      <p:sp>
        <p:nvSpPr>
          <p:cNvPr id="410" name="Google Shape;410;p43"/>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Write-ahead-log protocol</a:t>
            </a:r>
            <a:r>
              <a:rPr b="0" i="0" lang="en-US" sz="2800" u="none">
                <a:solidFill>
                  <a:srgbClr val="222222"/>
                </a:solidFill>
                <a:latin typeface="Arial"/>
                <a:ea typeface="Arial"/>
                <a:cs typeface="Arial"/>
                <a:sym typeface="Arial"/>
              </a:rPr>
              <a:t>: ensures transaction logs are written before data is updated</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Redundant transaction logs</a:t>
            </a:r>
            <a:r>
              <a:rPr b="0" i="0" lang="en-US" sz="2800" u="none">
                <a:solidFill>
                  <a:srgbClr val="222222"/>
                </a:solidFill>
                <a:latin typeface="Arial"/>
                <a:ea typeface="Arial"/>
                <a:cs typeface="Arial"/>
                <a:sym typeface="Arial"/>
              </a:rPr>
              <a:t>: ensure physical disk failure will not impair ability to recover</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Buffers</a:t>
            </a:r>
            <a:r>
              <a:rPr b="0" i="0" lang="en-US" sz="2800" u="none">
                <a:solidFill>
                  <a:srgbClr val="222222"/>
                </a:solidFill>
                <a:latin typeface="Arial"/>
                <a:ea typeface="Arial"/>
                <a:cs typeface="Arial"/>
                <a:sym typeface="Arial"/>
              </a:rPr>
              <a:t>: temporary storage areas in primary memory</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Checkpoints</a:t>
            </a:r>
            <a:r>
              <a:rPr b="0" i="0" lang="en-US" sz="2800" u="none">
                <a:solidFill>
                  <a:srgbClr val="222222"/>
                </a:solidFill>
                <a:latin typeface="Arial"/>
                <a:ea typeface="Arial"/>
                <a:cs typeface="Arial"/>
                <a:sym typeface="Arial"/>
              </a:rPr>
              <a:t>: operations in which DBMS writes all its updated buffers to disk</a:t>
            </a:r>
            <a:endParaRPr/>
          </a:p>
        </p:txBody>
      </p:sp>
      <p:sp>
        <p:nvSpPr>
          <p:cNvPr id="411" name="Google Shape;411;p43"/>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412" name="Google Shape;412;p43"/>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Transaction Recovery (cont’d.)</a:t>
            </a:r>
            <a:endParaRPr/>
          </a:p>
        </p:txBody>
      </p:sp>
      <p:sp>
        <p:nvSpPr>
          <p:cNvPr id="418" name="Google Shape;418;p44"/>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Deferred-write technique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Only transaction log is updated</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Recovery process: identify last checkpoint</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If transaction committed before checkpoint</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Do nothing</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If transaction committed after checkpoint</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 transaction log to redo the transaction</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If transaction had ROLLBACK operation</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Do nothing</a:t>
            </a:r>
            <a:endParaRPr/>
          </a:p>
          <a:p>
            <a:pPr indent="-190500" lvl="0" marL="342900" rtl="0" algn="l">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419" name="Google Shape;419;p44"/>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420" name="Google Shape;420;p44"/>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Transaction Recovery (cont’d.)</a:t>
            </a:r>
            <a:endParaRPr/>
          </a:p>
        </p:txBody>
      </p:sp>
      <p:sp>
        <p:nvSpPr>
          <p:cNvPr id="426" name="Google Shape;426;p45"/>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Write-through technique</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Database is immediately updated by transaction operations during transaction’s execution</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Recovery process: identify last checkpoint</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If transaction committed before checkpoint</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Do nothing</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If transaction committed after last checkpoint</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DBMS redoes the transaction using “after” values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If transaction had ROLLBACK or was left active</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Do nothing because no updates were made</a:t>
            </a:r>
            <a:endParaRPr/>
          </a:p>
        </p:txBody>
      </p:sp>
      <p:sp>
        <p:nvSpPr>
          <p:cNvPr id="427" name="Google Shape;427;p45"/>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428" name="Google Shape;428;p45"/>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descr="Tbl10-15.bmp" id="433" name="Google Shape;433;p46"/>
          <p:cNvPicPr preferRelativeResize="0"/>
          <p:nvPr/>
        </p:nvPicPr>
        <p:blipFill rotWithShape="1">
          <a:blip r:embed="rId3">
            <a:alphaModFix/>
          </a:blip>
          <a:srcRect b="0" l="0" r="0" t="0"/>
          <a:stretch/>
        </p:blipFill>
        <p:spPr>
          <a:xfrm>
            <a:off x="381000" y="1981200"/>
            <a:ext cx="8434387" cy="3429000"/>
          </a:xfrm>
          <a:prstGeom prst="rect">
            <a:avLst/>
          </a:prstGeom>
          <a:noFill/>
          <a:ln>
            <a:noFill/>
          </a:ln>
        </p:spPr>
      </p:pic>
      <p:sp>
        <p:nvSpPr>
          <p:cNvPr id="434" name="Google Shape;434;p46"/>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435" name="Google Shape;435;p46"/>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a:t>
            </a:r>
            <a:endParaRPr/>
          </a:p>
        </p:txBody>
      </p:sp>
      <p:sp>
        <p:nvSpPr>
          <p:cNvPr id="441" name="Google Shape;441;p47"/>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Transaction: sequence of database operations that access database</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Logical unit of work</a:t>
            </a:r>
            <a:endParaRPr/>
          </a:p>
          <a:p>
            <a:pPr indent="-228600" lvl="2" marL="11430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portion of transaction can exist by itself</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Five main properties: atomicity, consistency, isolation, durability, and serializability</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COMMIT saves changes to disk</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ROLLBACK restores previous database state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SQL transactions are formed by several SQL statements or database requests</a:t>
            </a:r>
            <a:endParaRPr/>
          </a:p>
          <a:p>
            <a:pPr indent="-165100" lvl="0" marL="342900" rtl="0" algn="l">
              <a:spcBef>
                <a:spcPts val="560"/>
              </a:spcBef>
              <a:spcAft>
                <a:spcPts val="0"/>
              </a:spcAft>
              <a:buClr>
                <a:srgbClr val="222222"/>
              </a:buClr>
              <a:buSzPts val="2800"/>
              <a:buFont typeface="Arial"/>
              <a:buNone/>
            </a:pPr>
            <a:r>
              <a:t/>
            </a:r>
            <a:endParaRPr b="0" i="0" sz="2800" u="none">
              <a:solidFill>
                <a:srgbClr val="222222"/>
              </a:solidFill>
              <a:latin typeface="Arial"/>
              <a:ea typeface="Arial"/>
              <a:cs typeface="Arial"/>
              <a:sym typeface="Arial"/>
            </a:endParaRPr>
          </a:p>
        </p:txBody>
      </p:sp>
      <p:sp>
        <p:nvSpPr>
          <p:cNvPr id="442" name="Google Shape;442;p47"/>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443" name="Google Shape;443;p47"/>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 </a:t>
            </a:r>
            <a:endParaRPr/>
          </a:p>
        </p:txBody>
      </p:sp>
      <p:sp>
        <p:nvSpPr>
          <p:cNvPr id="449" name="Google Shape;449;p48"/>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Transaction log keeps track of all transactions that modify database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Concurrency control coordinates simultaneous execution of transactions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Scheduler establishes order in which concurrent transaction operations are executed</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Lock guarantees unique access to a data item by transaction</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Two types of locks: binary locks and shared/exclusive locks</a:t>
            </a:r>
            <a:endParaRPr/>
          </a:p>
        </p:txBody>
      </p:sp>
      <p:sp>
        <p:nvSpPr>
          <p:cNvPr id="450" name="Google Shape;450;p48"/>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451" name="Google Shape;451;p48"/>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Fig10-01.bmp" id="107" name="Google Shape;107;p5"/>
          <p:cNvPicPr preferRelativeResize="0"/>
          <p:nvPr/>
        </p:nvPicPr>
        <p:blipFill rotWithShape="1">
          <a:blip r:embed="rId3">
            <a:alphaModFix/>
          </a:blip>
          <a:srcRect b="0" l="0" r="0" t="0"/>
          <a:stretch/>
        </p:blipFill>
        <p:spPr>
          <a:xfrm>
            <a:off x="609600" y="838200"/>
            <a:ext cx="8024811" cy="4953000"/>
          </a:xfrm>
          <a:prstGeom prst="rect">
            <a:avLst/>
          </a:prstGeom>
          <a:noFill/>
          <a:ln>
            <a:noFill/>
          </a:ln>
        </p:spPr>
      </p:pic>
      <p:sp>
        <p:nvSpPr>
          <p:cNvPr id="108" name="Google Shape;108;p5"/>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109" name="Google Shape;109;p5"/>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 </a:t>
            </a:r>
            <a:endParaRPr/>
          </a:p>
        </p:txBody>
      </p:sp>
      <p:sp>
        <p:nvSpPr>
          <p:cNvPr id="457" name="Google Shape;457;p49"/>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Serializability of schedules is guaranteed through the use of two-phase locking</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Deadlock: when two or more transactions wait indefinitely for each other to release lock</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Three deadlock control techniques: prevention, detection, and avoidance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Time stamping methods assign unique time stamp to each transaction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Schedules execution of conflicting transactions in time stamp order</a:t>
            </a:r>
            <a:endParaRPr/>
          </a:p>
        </p:txBody>
      </p:sp>
      <p:sp>
        <p:nvSpPr>
          <p:cNvPr id="458" name="Google Shape;458;p49"/>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459" name="Google Shape;459;p49"/>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 </a:t>
            </a:r>
            <a:endParaRPr/>
          </a:p>
        </p:txBody>
      </p:sp>
      <p:sp>
        <p:nvSpPr>
          <p:cNvPr id="465" name="Google Shape;465;p50"/>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Optimistic methods assume the majority of database transactions do not conflict</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Transactions are executed concurrently, using private copies of the data</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Database recovery restores database from given state to previous consistent state</a:t>
            </a:r>
            <a:endParaRPr/>
          </a:p>
          <a:p>
            <a:pPr indent="-165100" lvl="0" marL="342900" rtl="0" algn="l">
              <a:spcBef>
                <a:spcPts val="560"/>
              </a:spcBef>
              <a:spcAft>
                <a:spcPts val="0"/>
              </a:spcAft>
              <a:buClr>
                <a:srgbClr val="222222"/>
              </a:buClr>
              <a:buSzPts val="2800"/>
              <a:buFont typeface="Arial"/>
              <a:buNone/>
            </a:pPr>
            <a:r>
              <a:t/>
            </a:r>
            <a:endParaRPr b="0" i="0" sz="2800" u="none">
              <a:solidFill>
                <a:srgbClr val="222222"/>
              </a:solidFill>
              <a:latin typeface="Arial"/>
              <a:ea typeface="Arial"/>
              <a:cs typeface="Arial"/>
              <a:sym typeface="Arial"/>
            </a:endParaRPr>
          </a:p>
        </p:txBody>
      </p:sp>
      <p:sp>
        <p:nvSpPr>
          <p:cNvPr id="466" name="Google Shape;466;p50"/>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467" name="Google Shape;467;p50"/>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Evaluating Transaction Results </a:t>
            </a:r>
            <a:endParaRPr/>
          </a:p>
        </p:txBody>
      </p:sp>
      <p:sp>
        <p:nvSpPr>
          <p:cNvPr id="115" name="Google Shape;115;p6"/>
          <p:cNvSpPr txBox="1"/>
          <p:nvPr>
            <p:ph idx="1" type="body"/>
          </p:nvPr>
        </p:nvSpPr>
        <p:spPr>
          <a:xfrm>
            <a:off x="533400" y="16002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Not all transactions update database</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SQL code represents a transaction because database was accessed</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Improper or incomplete transactions can have devastating effect on database integrity</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Some DBMSs provide means by which user can define enforceable constraints</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Other integrity rules are enforced automatically by the DBMS</a:t>
            </a:r>
            <a:endParaRPr/>
          </a:p>
        </p:txBody>
      </p:sp>
      <p:sp>
        <p:nvSpPr>
          <p:cNvPr id="116" name="Google Shape;116;p6"/>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117" name="Google Shape;117;p6"/>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Fig10-02.bmp" id="122" name="Google Shape;122;p7"/>
          <p:cNvPicPr preferRelativeResize="0"/>
          <p:nvPr/>
        </p:nvPicPr>
        <p:blipFill rotWithShape="1">
          <a:blip r:embed="rId3">
            <a:alphaModFix/>
          </a:blip>
          <a:srcRect b="0" l="0" r="0" t="0"/>
          <a:stretch/>
        </p:blipFill>
        <p:spPr>
          <a:xfrm>
            <a:off x="762000" y="457200"/>
            <a:ext cx="7620000" cy="5756275"/>
          </a:xfrm>
          <a:prstGeom prst="rect">
            <a:avLst/>
          </a:prstGeom>
          <a:noFill/>
          <a:ln>
            <a:noFill/>
          </a:ln>
        </p:spPr>
      </p:pic>
      <p:sp>
        <p:nvSpPr>
          <p:cNvPr id="123" name="Google Shape;123;p7"/>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124" name="Google Shape;124;p7"/>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25" name="Google Shape;125;p7"/>
          <p:cNvSpPr txBox="1"/>
          <p:nvPr/>
        </p:nvSpPr>
        <p:spPr>
          <a:xfrm>
            <a:off x="6553200" y="5562600"/>
            <a:ext cx="1219200" cy="363537"/>
          </a:xfrm>
          <a:prstGeom prst="rect">
            <a:avLst/>
          </a:prstGeom>
          <a:noFill/>
          <a:ln>
            <a:noFill/>
          </a:ln>
        </p:spPr>
        <p:txBody>
          <a:bodyPr anchorCtr="0" anchor="t" bIns="44450" lIns="90475" spcFirstLastPara="1" rIns="90475" wrap="square" tIns="44450">
            <a:spAutoFit/>
          </a:bodyPr>
          <a:lstStyle/>
          <a:p>
            <a:pPr indent="0" lvl="0" marL="0" marR="0" rtl="0" algn="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Figure 9.2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Transaction Properties</a:t>
            </a:r>
            <a:endParaRPr/>
          </a:p>
        </p:txBody>
      </p:sp>
      <p:sp>
        <p:nvSpPr>
          <p:cNvPr id="131" name="Google Shape;131;p8"/>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Atomicity</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All operations of a transaction must be completed</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Consistency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Permanence of database’s consistent state</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Isolation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Data used during transaction cannot be used by second transaction until the first is completed</a:t>
            </a:r>
            <a:endParaRPr/>
          </a:p>
        </p:txBody>
      </p:sp>
      <p:sp>
        <p:nvSpPr>
          <p:cNvPr id="132" name="Google Shape;132;p8"/>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133" name="Google Shape;133;p8"/>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
        <p:nvSpPr>
          <p:cNvPr id="134" name="Google Shape;134;p8"/>
          <p:cNvSpPr txBox="1"/>
          <p:nvPr/>
        </p:nvSpPr>
        <p:spPr>
          <a:xfrm>
            <a:off x="2675250" y="5647775"/>
            <a:ext cx="61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ACID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Transaction Properties (cont’d.)</a:t>
            </a:r>
            <a:endParaRPr/>
          </a:p>
        </p:txBody>
      </p:sp>
      <p:sp>
        <p:nvSpPr>
          <p:cNvPr id="140" name="Google Shape;140;p9"/>
          <p:cNvSpPr txBox="1"/>
          <p:nvPr>
            <p:ph idx="1" type="body"/>
          </p:nvPr>
        </p:nvSpPr>
        <p:spPr>
          <a:xfrm>
            <a:off x="533400" y="1524000"/>
            <a:ext cx="80772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Durability </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Once transactions are committed, they cannot be undone</a:t>
            </a:r>
            <a:endParaRPr/>
          </a:p>
          <a:p>
            <a:pPr indent="-342900" lvl="0" marL="342900" rtl="0" algn="l">
              <a:lnSpc>
                <a:spcPct val="100000"/>
              </a:lnSpc>
              <a:spcBef>
                <a:spcPts val="560"/>
              </a:spcBef>
              <a:spcAft>
                <a:spcPts val="0"/>
              </a:spcAft>
              <a:buClr>
                <a:srgbClr val="222222"/>
              </a:buClr>
              <a:buSzPts val="2800"/>
              <a:buFont typeface="Arial"/>
              <a:buChar char="•"/>
            </a:pPr>
            <a:r>
              <a:rPr b="1" i="0" lang="en-US" sz="2800" u="none">
                <a:solidFill>
                  <a:srgbClr val="222222"/>
                </a:solidFill>
                <a:latin typeface="Arial"/>
                <a:ea typeface="Arial"/>
                <a:cs typeface="Arial"/>
                <a:sym typeface="Arial"/>
              </a:rPr>
              <a:t>Serializability</a:t>
            </a:r>
            <a:endParaRPr/>
          </a:p>
          <a:p>
            <a:pPr indent="-285750" lvl="1" marL="74295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Concurrent execution of several transactions yields consistent results</a:t>
            </a:r>
            <a:endParaRPr/>
          </a:p>
          <a:p>
            <a:pPr indent="-342900" lvl="0" marL="342900" rtl="0" algn="l">
              <a:lnSpc>
                <a:spcPct val="100000"/>
              </a:lnSpc>
              <a:spcBef>
                <a:spcPts val="56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Multiuser databases are subject to multiple concurrent transactions</a:t>
            </a:r>
            <a:endParaRPr/>
          </a:p>
        </p:txBody>
      </p:sp>
      <p:sp>
        <p:nvSpPr>
          <p:cNvPr id="141" name="Google Shape;141;p9"/>
          <p:cNvSpPr txBox="1"/>
          <p:nvPr/>
        </p:nvSpPr>
        <p:spPr>
          <a:xfrm>
            <a:off x="457200" y="6248400"/>
            <a:ext cx="3886200" cy="60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Database Systems, 9th Edition</a:t>
            </a:r>
            <a:endParaRPr/>
          </a:p>
        </p:txBody>
      </p:sp>
      <p:sp>
        <p:nvSpPr>
          <p:cNvPr id="142" name="Google Shape;142;p9"/>
          <p:cNvSpPr txBox="1"/>
          <p:nvPr/>
        </p:nvSpPr>
        <p:spPr>
          <a:xfrm>
            <a:off x="6553200" y="6245225"/>
            <a:ext cx="20574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2002-09-27T23:29:22Z</dcterms:created>
  <dc:creator/>
</cp:coreProperties>
</file>