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94" autoAdjust="0"/>
    <p:restoredTop sz="94660"/>
  </p:normalViewPr>
  <p:slideViewPr>
    <p:cSldViewPr snapToGrid="0">
      <p:cViewPr>
        <p:scale>
          <a:sx n="100" d="100"/>
          <a:sy n="100" d="100"/>
        </p:scale>
        <p:origin x="58" y="-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825CF-9DDB-4760-BF1B-25755E1A1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F1E8A1-0CBD-4ECB-971F-9AC22A90B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709F4F-537F-48CE-ADFC-C58A6B6EE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89C48B-DFA8-4D53-8A11-3E5DD7081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AFBC10-E259-4F40-9F88-6DB2F3BB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94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F3945-EF38-4C00-B750-5762630D9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482136-BB60-45E9-8472-57F16D2AD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F17A45-F391-47E2-B557-F0788E5E4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AC806C-5553-4832-9080-577C583A2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86A3FA-8061-4E65-A2D2-177E67AFF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473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A2C6BE4-0FC5-4299-A688-46CBC0568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E92163-7ADF-4636-8046-0F9C1F414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DA547F-ECF1-4FF9-9159-F4F582816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953CC5-CDD6-44A0-8311-9E6E94C75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59FD3D-5AB8-49D7-8980-B810C4C1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65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E4E18-2F38-4839-9441-7DB4CCA36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0F295F-1DCB-4F67-958A-5DAB89BEA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7E094D-41A3-420F-8C9E-DCC6700F1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CEF74E-365E-447B-88A4-1643E164F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952FFB-380A-4FE3-9015-1CD157887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05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5778D-5297-48C2-89D0-FB79B271F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FD2354-3F07-4242-9538-A3809D691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0CEEA9-1768-4162-8B2D-34C82B402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592DFD-284E-4619-A424-4663D9779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1E617A-35D8-42B4-8B7F-DFBD5573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370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4C1037-0FEF-4F07-84F4-22C30C9E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6E66F1-0B8A-403C-9D16-780944DF6D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437DA5-53FB-4A96-940B-756439A38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BAE4CB-5CC1-437E-A04E-79103842B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FE042B-730E-4FAF-BB8F-157F4F38C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C51490-7D8F-4441-9073-29F64DA75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42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199FA-6CEE-4C65-A1A5-AC99C135F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CF768B-C470-4742-901B-A11BB60F7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C9A8AE-6542-458E-BC14-E67AD7BF5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BD84B6-3E83-4219-B9D8-8A47C8DE6E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4A8460-4AD7-49EC-8F36-B2AA19C43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97924E-4DE7-47DA-B9CD-24A35EE96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EFE334-86B3-4439-AC01-43E442E8C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5ED81C-CF81-4E7C-86D4-D2238D0F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42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EE0641-94CF-4751-A6C4-FD6EF7368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3C5802-BB7D-4370-8B87-A569A5B01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0E7D51-5F29-4F13-89D8-B965D729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19C20C-43FD-46D2-882A-E43AE9662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78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677365-BA9F-4895-8AB8-9718363F4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F4BA31-FF18-4182-A249-AABABBBC7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457B07-DA89-4DEB-B856-3598CA4F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328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A885B-5CE6-44AF-AFD9-6DC40224C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5137F7-3E08-4092-8C92-B7A64BB4F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7DF020-F623-45A6-BA12-9C8AD34C9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B81189-76FD-46F3-B6D3-CF6E54854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87B9C8-615F-4AB9-A8B0-CF897003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C2E53C-9936-4AD0-A0CA-AF1774C46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67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5386C-5990-4F45-B239-D8311CFC5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4257FA-E238-4E15-A522-5FDCAC1F4C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1CD9C4-8BBD-40D9-A5E9-5B02326BD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B36921-FB5B-4C26-8FCE-AB5763D50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B1B06E-19CF-425B-951B-C2F31011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AF1D55-B372-48F4-9454-76085274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8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BF949F-805C-4F2F-9E69-B629B206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F82820-C39C-458E-AE14-845496B9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F7AD4-EF40-40EB-A9DD-745B2601C8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45E2C-A052-4CA8-89FD-DA47DCEA70CB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07F4B2-77E3-4D57-AAA1-655E2ABF5F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5E725D-6A93-4D46-A12D-681EC6A10E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82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59AF748-115C-46A7-96B6-7C3894D62780}"/>
              </a:ext>
            </a:extLst>
          </p:cNvPr>
          <p:cNvGrpSpPr/>
          <p:nvPr/>
        </p:nvGrpSpPr>
        <p:grpSpPr>
          <a:xfrm>
            <a:off x="2096610" y="2117319"/>
            <a:ext cx="2823099" cy="727967"/>
            <a:chOff x="2521259" y="1704513"/>
            <a:chExt cx="2823099" cy="72796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895653F-C5DD-48D0-9BEA-B9B12C9DEFF2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44A1A50-2177-4762-8693-1BC1B3F2467E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A6D6150-D393-4EB7-9FE3-3C6D7C706C1B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5F5DE0C-624E-4396-98B0-AEFD2AD644E6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EE63550-04A2-44DA-AB1B-1F4D62B38AE5}"/>
              </a:ext>
            </a:extLst>
          </p:cNvPr>
          <p:cNvGrpSpPr/>
          <p:nvPr/>
        </p:nvGrpSpPr>
        <p:grpSpPr>
          <a:xfrm>
            <a:off x="5274817" y="2117319"/>
            <a:ext cx="2823099" cy="727967"/>
            <a:chOff x="2521259" y="1704513"/>
            <a:chExt cx="2823099" cy="727967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B4F9ADB9-CE34-4901-9C4C-A35E48C5CA95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F63E634-18EF-4B01-907F-DEF76C591E31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a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EB9A297-EF99-4BAC-A712-9B9227D8FF16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098C1D9-833A-4BA9-BA95-B15A9F8E9F29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7B9C355-4D6B-4FD8-A9D2-33FEA002C8A7}"/>
              </a:ext>
            </a:extLst>
          </p:cNvPr>
          <p:cNvGrpSpPr/>
          <p:nvPr/>
        </p:nvGrpSpPr>
        <p:grpSpPr>
          <a:xfrm>
            <a:off x="8612821" y="2117319"/>
            <a:ext cx="2823099" cy="727967"/>
            <a:chOff x="2521259" y="1704513"/>
            <a:chExt cx="2823099" cy="727967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115BEB7-994C-4EAA-9A61-340C2D25E007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1B1AA59-4E5C-479C-9620-7EC95869581F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A7F0C48-5B07-472F-B14A-8E59B666C34C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AD592B9-CB1D-4E3E-9FA6-AC6131F155C7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EC48A0AB-4F2E-4D1E-BC1B-9D1697F69E21}"/>
              </a:ext>
            </a:extLst>
          </p:cNvPr>
          <p:cNvSpPr/>
          <p:nvPr/>
        </p:nvSpPr>
        <p:spPr>
          <a:xfrm>
            <a:off x="622917" y="1389353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9A14F98B-8B06-48F7-BFA6-F1D53F914CED}"/>
              </a:ext>
            </a:extLst>
          </p:cNvPr>
          <p:cNvCxnSpPr>
            <a:stCxn id="19" idx="3"/>
            <a:endCxn id="7" idx="0"/>
          </p:cNvCxnSpPr>
          <p:nvPr/>
        </p:nvCxnSpPr>
        <p:spPr>
          <a:xfrm>
            <a:off x="1563950" y="1753336"/>
            <a:ext cx="1944210" cy="3639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F3BE807B-AC2D-4478-A9C4-D2ECCA89812E}"/>
              </a:ext>
            </a:extLst>
          </p:cNvPr>
          <p:cNvCxnSpPr>
            <a:cxnSpLocks/>
            <a:stCxn id="8" idx="0"/>
            <a:endCxn id="12" idx="0"/>
          </p:cNvCxnSpPr>
          <p:nvPr/>
        </p:nvCxnSpPr>
        <p:spPr>
          <a:xfrm rot="16200000" flipH="1">
            <a:off x="5567779" y="998732"/>
            <a:ext cx="1" cy="2237174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A8E3F17F-AEC3-4633-9D7E-2E9E8677271D}"/>
              </a:ext>
            </a:extLst>
          </p:cNvPr>
          <p:cNvCxnSpPr>
            <a:cxnSpLocks/>
            <a:stCxn id="11" idx="2"/>
            <a:endCxn id="7" idx="2"/>
          </p:cNvCxnSpPr>
          <p:nvPr/>
        </p:nvCxnSpPr>
        <p:spPr>
          <a:xfrm rot="5400000">
            <a:off x="4626747" y="1726698"/>
            <a:ext cx="1" cy="2237174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29565F59-B9AF-414A-8A62-F63C28D59FC8}"/>
              </a:ext>
            </a:extLst>
          </p:cNvPr>
          <p:cNvCxnSpPr>
            <a:cxnSpLocks/>
            <a:stCxn id="19" idx="3"/>
            <a:endCxn id="28" idx="0"/>
          </p:cNvCxnSpPr>
          <p:nvPr/>
        </p:nvCxnSpPr>
        <p:spPr>
          <a:xfrm>
            <a:off x="1563950" y="1753336"/>
            <a:ext cx="588147" cy="286749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609C1797-5248-477E-B72E-452086E3825F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1107858" y="3889526"/>
            <a:ext cx="2503511" cy="415028"/>
          </a:xfrm>
          <a:prstGeom prst="curvedConnector3">
            <a:avLst>
              <a:gd name="adj1" fmla="val 12092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9723D42-E814-41F7-B4AB-A4010E17CC4A}"/>
              </a:ext>
            </a:extLst>
          </p:cNvPr>
          <p:cNvGrpSpPr/>
          <p:nvPr/>
        </p:nvGrpSpPr>
        <p:grpSpPr>
          <a:xfrm>
            <a:off x="740547" y="4620826"/>
            <a:ext cx="2823099" cy="727967"/>
            <a:chOff x="2521259" y="1704513"/>
            <a:chExt cx="2823099" cy="727967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D576C37A-0E89-4896-99B3-773C2CF3D0B5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8367C798-F720-4E5C-997E-DC9E81C21209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7A464EC-3411-45A4-8A79-7D71A36F19AF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2A6DDD2-FAEB-4D8A-98AD-25BF7EDE0B38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C02109DD-3AD9-4D99-A66A-1D48871AB835}"/>
              </a:ext>
            </a:extLst>
          </p:cNvPr>
          <p:cNvCxnSpPr>
            <a:cxnSpLocks/>
            <a:endCxn id="19" idx="1"/>
          </p:cNvCxnSpPr>
          <p:nvPr/>
        </p:nvCxnSpPr>
        <p:spPr>
          <a:xfrm rot="16200000" flipV="1">
            <a:off x="-880737" y="3256990"/>
            <a:ext cx="3595456" cy="588148"/>
          </a:xfrm>
          <a:prstGeom prst="curvedConnector4">
            <a:avLst>
              <a:gd name="adj1" fmla="val -11605"/>
              <a:gd name="adj2" fmla="val 13886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F89C290B-B324-4A66-AEE5-A292FC27FB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52929" y="2391791"/>
            <a:ext cx="1846561" cy="1297618"/>
          </a:xfrm>
          <a:prstGeom prst="curvedConnector3">
            <a:avLst>
              <a:gd name="adj1" fmla="val -123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C0FE1EE4-D1CD-415C-9B3D-66A29FDF1274}"/>
              </a:ext>
            </a:extLst>
          </p:cNvPr>
          <p:cNvCxnSpPr>
            <a:cxnSpLocks/>
            <a:stCxn id="29" idx="0"/>
            <a:endCxn id="7" idx="2"/>
          </p:cNvCxnSpPr>
          <p:nvPr/>
        </p:nvCxnSpPr>
        <p:spPr>
          <a:xfrm rot="5400000" flipH="1" flipV="1">
            <a:off x="2412875" y="3525541"/>
            <a:ext cx="1775540" cy="4150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箭头: 虚尾 32">
            <a:extLst>
              <a:ext uri="{FF2B5EF4-FFF2-40B4-BE49-F238E27FC236}">
                <a16:creationId xmlns:a16="http://schemas.microsoft.com/office/drawing/2014/main" id="{7ACC20A5-91D1-419E-AE17-561A4D6A1C71}"/>
              </a:ext>
            </a:extLst>
          </p:cNvPr>
          <p:cNvSpPr/>
          <p:nvPr/>
        </p:nvSpPr>
        <p:spPr>
          <a:xfrm rot="16200000">
            <a:off x="6296295" y="3351862"/>
            <a:ext cx="1297619" cy="6750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E72006A-33D9-454B-B383-58904AC8BFE3}"/>
              </a:ext>
            </a:extLst>
          </p:cNvPr>
          <p:cNvSpPr txBox="1"/>
          <p:nvPr/>
        </p:nvSpPr>
        <p:spPr>
          <a:xfrm>
            <a:off x="3508159" y="469202"/>
            <a:ext cx="4181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pos=1</a:t>
            </a:r>
            <a:r>
              <a:rPr lang="zh-CN" altLang="en-US" dirty="0"/>
              <a:t>时，即任务要插在索引号</a:t>
            </a:r>
            <a:r>
              <a:rPr lang="en-US" altLang="zh-CN" dirty="0"/>
              <a:t>1</a:t>
            </a:r>
            <a:r>
              <a:rPr lang="zh-CN" altLang="en-US" dirty="0"/>
              <a:t>后面</a:t>
            </a:r>
            <a:endParaRPr lang="en-US" altLang="zh-CN" dirty="0"/>
          </a:p>
          <a:p>
            <a:r>
              <a:rPr lang="zh-CN" altLang="en-US" dirty="0"/>
              <a:t>即当</a:t>
            </a:r>
            <a:r>
              <a:rPr lang="en-US" altLang="zh-CN" dirty="0"/>
              <a:t>count=2</a:t>
            </a:r>
            <a:r>
              <a:rPr lang="zh-CN" altLang="en-US" dirty="0"/>
              <a:t>时，终止循环</a:t>
            </a:r>
            <a:endParaRPr lang="en-US" altLang="zh-CN" dirty="0"/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6349996D-799E-43C8-8C82-80FFED963F5D}"/>
              </a:ext>
            </a:extLst>
          </p:cNvPr>
          <p:cNvSpPr/>
          <p:nvPr/>
        </p:nvSpPr>
        <p:spPr>
          <a:xfrm>
            <a:off x="1723009" y="123376"/>
            <a:ext cx="214541" cy="133798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22BE7FB-88DE-44CA-BE96-826E0A36BEEC}"/>
              </a:ext>
            </a:extLst>
          </p:cNvPr>
          <p:cNvSpPr txBox="1"/>
          <p:nvPr/>
        </p:nvSpPr>
        <p:spPr>
          <a:xfrm>
            <a:off x="9086297" y="396410"/>
            <a:ext cx="281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在双向链表头部添加节点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07730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59AF748-115C-46A7-96B6-7C3894D62780}"/>
              </a:ext>
            </a:extLst>
          </p:cNvPr>
          <p:cNvGrpSpPr/>
          <p:nvPr/>
        </p:nvGrpSpPr>
        <p:grpSpPr>
          <a:xfrm>
            <a:off x="2096610" y="2117319"/>
            <a:ext cx="2823099" cy="727967"/>
            <a:chOff x="2521259" y="1704513"/>
            <a:chExt cx="2823099" cy="72796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895653F-C5DD-48D0-9BEA-B9B12C9DEFF2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44A1A50-2177-4762-8693-1BC1B3F2467E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A6D6150-D393-4EB7-9FE3-3C6D7C706C1B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5F5DE0C-624E-4396-98B0-AEFD2AD644E6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EE63550-04A2-44DA-AB1B-1F4D62B38AE5}"/>
              </a:ext>
            </a:extLst>
          </p:cNvPr>
          <p:cNvGrpSpPr/>
          <p:nvPr/>
        </p:nvGrpSpPr>
        <p:grpSpPr>
          <a:xfrm>
            <a:off x="5274817" y="2117319"/>
            <a:ext cx="2823099" cy="727967"/>
            <a:chOff x="2521259" y="1704513"/>
            <a:chExt cx="2823099" cy="727967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B4F9ADB9-CE34-4901-9C4C-A35E48C5CA95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F63E634-18EF-4B01-907F-DEF76C591E31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EB9A297-EF99-4BAC-A712-9B9227D8FF16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098C1D9-833A-4BA9-BA95-B15A9F8E9F29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7B9C355-4D6B-4FD8-A9D2-33FEA002C8A7}"/>
              </a:ext>
            </a:extLst>
          </p:cNvPr>
          <p:cNvGrpSpPr/>
          <p:nvPr/>
        </p:nvGrpSpPr>
        <p:grpSpPr>
          <a:xfrm>
            <a:off x="8612821" y="2117319"/>
            <a:ext cx="2823099" cy="727967"/>
            <a:chOff x="2521259" y="1704513"/>
            <a:chExt cx="2823099" cy="727967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115BEB7-994C-4EAA-9A61-340C2D25E007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1B1AA59-4E5C-479C-9620-7EC95869581F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A7F0C48-5B07-472F-B14A-8E59B666C34C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AD592B9-CB1D-4E3E-9FA6-AC6131F155C7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EC48A0AB-4F2E-4D1E-BC1B-9D1697F69E21}"/>
              </a:ext>
            </a:extLst>
          </p:cNvPr>
          <p:cNvSpPr/>
          <p:nvPr/>
        </p:nvSpPr>
        <p:spPr>
          <a:xfrm>
            <a:off x="622917" y="1389353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9A14F98B-8B06-48F7-BFA6-F1D53F914CED}"/>
              </a:ext>
            </a:extLst>
          </p:cNvPr>
          <p:cNvCxnSpPr>
            <a:stCxn id="19" idx="3"/>
            <a:endCxn id="7" idx="0"/>
          </p:cNvCxnSpPr>
          <p:nvPr/>
        </p:nvCxnSpPr>
        <p:spPr>
          <a:xfrm>
            <a:off x="1563950" y="1753336"/>
            <a:ext cx="1944210" cy="3639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F3BE807B-AC2D-4478-A9C4-D2ECCA89812E}"/>
              </a:ext>
            </a:extLst>
          </p:cNvPr>
          <p:cNvCxnSpPr>
            <a:cxnSpLocks/>
            <a:stCxn id="8" idx="0"/>
            <a:endCxn id="12" idx="0"/>
          </p:cNvCxnSpPr>
          <p:nvPr/>
        </p:nvCxnSpPr>
        <p:spPr>
          <a:xfrm rot="16200000" flipH="1">
            <a:off x="5567779" y="998732"/>
            <a:ext cx="1" cy="2237174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A8E3F17F-AEC3-4633-9D7E-2E9E8677271D}"/>
              </a:ext>
            </a:extLst>
          </p:cNvPr>
          <p:cNvCxnSpPr>
            <a:cxnSpLocks/>
            <a:stCxn id="11" idx="2"/>
            <a:endCxn id="7" idx="2"/>
          </p:cNvCxnSpPr>
          <p:nvPr/>
        </p:nvCxnSpPr>
        <p:spPr>
          <a:xfrm rot="5400000">
            <a:off x="4626747" y="1726698"/>
            <a:ext cx="1" cy="2237174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29565F59-B9AF-414A-8A62-F63C28D59FC8}"/>
              </a:ext>
            </a:extLst>
          </p:cNvPr>
          <p:cNvCxnSpPr>
            <a:cxnSpLocks/>
            <a:stCxn id="13" idx="0"/>
            <a:endCxn id="28" idx="0"/>
          </p:cNvCxnSpPr>
          <p:nvPr/>
        </p:nvCxnSpPr>
        <p:spPr>
          <a:xfrm rot="16200000" flipH="1">
            <a:off x="7352928" y="2391790"/>
            <a:ext cx="1846561" cy="1297618"/>
          </a:xfrm>
          <a:prstGeom prst="curvedConnector3">
            <a:avLst>
              <a:gd name="adj1" fmla="val -123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609C1797-5248-477E-B72E-452086E3825F}"/>
              </a:ext>
            </a:extLst>
          </p:cNvPr>
          <p:cNvCxnSpPr>
            <a:cxnSpLocks/>
            <a:stCxn id="16" idx="2"/>
            <a:endCxn id="28" idx="2"/>
          </p:cNvCxnSpPr>
          <p:nvPr/>
        </p:nvCxnSpPr>
        <p:spPr>
          <a:xfrm rot="5400000">
            <a:off x="8080898" y="3689405"/>
            <a:ext cx="1846561" cy="158320"/>
          </a:xfrm>
          <a:prstGeom prst="curvedConnector5">
            <a:avLst>
              <a:gd name="adj1" fmla="val 30289"/>
              <a:gd name="adj2" fmla="val -341584"/>
              <a:gd name="adj3" fmla="val 11238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9723D42-E814-41F7-B4AB-A4010E17CC4A}"/>
              </a:ext>
            </a:extLst>
          </p:cNvPr>
          <p:cNvGrpSpPr/>
          <p:nvPr/>
        </p:nvGrpSpPr>
        <p:grpSpPr>
          <a:xfrm>
            <a:off x="7513468" y="3963879"/>
            <a:ext cx="2823099" cy="727967"/>
            <a:chOff x="2521259" y="1704513"/>
            <a:chExt cx="2823099" cy="727967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D576C37A-0E89-4896-99B3-773C2CF3D0B5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8367C798-F720-4E5C-997E-DC9E81C21209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7A464EC-3411-45A4-8A79-7D71A36F19AF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2A6DDD2-FAEB-4D8A-98AD-25BF7EDE0B38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C02109DD-3AD9-4D99-A66A-1D48871AB835}"/>
              </a:ext>
            </a:extLst>
          </p:cNvPr>
          <p:cNvCxnSpPr>
            <a:cxnSpLocks/>
            <a:stCxn id="27" idx="2"/>
            <a:endCxn id="12" idx="2"/>
          </p:cNvCxnSpPr>
          <p:nvPr/>
        </p:nvCxnSpPr>
        <p:spPr>
          <a:xfrm rot="5400000" flipH="1">
            <a:off x="6411896" y="3119757"/>
            <a:ext cx="1846559" cy="1297618"/>
          </a:xfrm>
          <a:prstGeom prst="curvedConnector3">
            <a:avLst>
              <a:gd name="adj1" fmla="val -1238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F89C290B-B324-4A66-AEE5-A292FC27FB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52929" y="2391791"/>
            <a:ext cx="1846561" cy="1297618"/>
          </a:xfrm>
          <a:prstGeom prst="curvedConnector3">
            <a:avLst>
              <a:gd name="adj1" fmla="val -123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C0FE1EE4-D1CD-415C-9B3D-66A29FDF1274}"/>
              </a:ext>
            </a:extLst>
          </p:cNvPr>
          <p:cNvCxnSpPr>
            <a:cxnSpLocks/>
            <a:stCxn id="29" idx="0"/>
          </p:cNvCxnSpPr>
          <p:nvPr/>
        </p:nvCxnSpPr>
        <p:spPr>
          <a:xfrm rot="5400000" flipH="1" flipV="1">
            <a:off x="9372601" y="3312107"/>
            <a:ext cx="1145223" cy="1583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箭头: 虚尾 32">
            <a:extLst>
              <a:ext uri="{FF2B5EF4-FFF2-40B4-BE49-F238E27FC236}">
                <a16:creationId xmlns:a16="http://schemas.microsoft.com/office/drawing/2014/main" id="{7ACC20A5-91D1-419E-AE17-561A4D6A1C71}"/>
              </a:ext>
            </a:extLst>
          </p:cNvPr>
          <p:cNvSpPr/>
          <p:nvPr/>
        </p:nvSpPr>
        <p:spPr>
          <a:xfrm rot="16200000">
            <a:off x="2859350" y="3538689"/>
            <a:ext cx="1297619" cy="6750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E72006A-33D9-454B-B383-58904AC8BFE3}"/>
              </a:ext>
            </a:extLst>
          </p:cNvPr>
          <p:cNvSpPr txBox="1"/>
          <p:nvPr/>
        </p:nvSpPr>
        <p:spPr>
          <a:xfrm>
            <a:off x="3508159" y="469202"/>
            <a:ext cx="4181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pos=1</a:t>
            </a:r>
            <a:r>
              <a:rPr lang="zh-CN" altLang="en-US" dirty="0"/>
              <a:t>时，即任务要插在索引号</a:t>
            </a:r>
            <a:r>
              <a:rPr lang="en-US" altLang="zh-CN" dirty="0"/>
              <a:t>1</a:t>
            </a:r>
            <a:r>
              <a:rPr lang="zh-CN" altLang="en-US" dirty="0"/>
              <a:t>后面</a:t>
            </a:r>
            <a:endParaRPr lang="en-US" altLang="zh-CN" dirty="0"/>
          </a:p>
          <a:p>
            <a:r>
              <a:rPr lang="zh-CN" altLang="en-US" dirty="0"/>
              <a:t>即当</a:t>
            </a:r>
            <a:r>
              <a:rPr lang="en-US" altLang="zh-CN" dirty="0"/>
              <a:t>count=2</a:t>
            </a:r>
            <a:r>
              <a:rPr lang="zh-CN" altLang="en-US" dirty="0"/>
              <a:t>时，终止循环</a:t>
            </a:r>
            <a:endParaRPr lang="en-US" altLang="zh-CN" dirty="0"/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6349996D-799E-43C8-8C82-80FFED963F5D}"/>
              </a:ext>
            </a:extLst>
          </p:cNvPr>
          <p:cNvSpPr/>
          <p:nvPr/>
        </p:nvSpPr>
        <p:spPr>
          <a:xfrm>
            <a:off x="8214807" y="384280"/>
            <a:ext cx="214541" cy="133798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22BE7FB-88DE-44CA-BE96-826E0A36BEEC}"/>
              </a:ext>
            </a:extLst>
          </p:cNvPr>
          <p:cNvSpPr txBox="1"/>
          <p:nvPr/>
        </p:nvSpPr>
        <p:spPr>
          <a:xfrm>
            <a:off x="446843" y="4012715"/>
            <a:ext cx="281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在双向链表中间添加节点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4564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46DC62A0-158B-4608-902C-17F626E51415}"/>
              </a:ext>
            </a:extLst>
          </p:cNvPr>
          <p:cNvGrpSpPr/>
          <p:nvPr/>
        </p:nvGrpSpPr>
        <p:grpSpPr>
          <a:xfrm>
            <a:off x="1633491" y="2121763"/>
            <a:ext cx="2823099" cy="727967"/>
            <a:chOff x="2521259" y="1704513"/>
            <a:chExt cx="2823099" cy="727967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5988A8C-A147-4FC3-B8E9-E96F24282FAA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B68FA7B-1A81-4493-9534-F93F52076967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9477E11-CED9-44AC-B81E-78423B1306B1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D30771D-2612-4876-96C3-701ADECB2B48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C6EC708-2AE0-4FAB-8976-D556F561C789}"/>
              </a:ext>
            </a:extLst>
          </p:cNvPr>
          <p:cNvGrpSpPr/>
          <p:nvPr/>
        </p:nvGrpSpPr>
        <p:grpSpPr>
          <a:xfrm>
            <a:off x="4811698" y="2121763"/>
            <a:ext cx="2823099" cy="727967"/>
            <a:chOff x="2521259" y="1704513"/>
            <a:chExt cx="2823099" cy="727967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956AB3C3-B170-4236-8417-094EAA0ADD13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2C5FDB6-E57E-4FA8-9ED4-EA4CFF2458F4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79F523C-1CB3-46B2-A207-BB7698474B26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7CE111C-DDE6-4A55-8DB8-23F561CDAC33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4624824-06DF-43C5-88F4-631C382EBCA7}"/>
              </a:ext>
            </a:extLst>
          </p:cNvPr>
          <p:cNvGrpSpPr/>
          <p:nvPr/>
        </p:nvGrpSpPr>
        <p:grpSpPr>
          <a:xfrm>
            <a:off x="8149702" y="2121763"/>
            <a:ext cx="2823099" cy="727967"/>
            <a:chOff x="2521259" y="1704513"/>
            <a:chExt cx="2823099" cy="727967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7EDDF244-E1EE-4646-9EA6-F7477AC9B8FC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55B91B15-08E5-4182-8986-0F5FF6E6E7EF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E9A53712-7CEC-4DF8-AE29-DF7D989189BF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2590A02-2BD4-47AB-B21C-6990BE24960F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5910B3C1-8B6B-4D96-9B53-BD6F86EAB0A5}"/>
              </a:ext>
            </a:extLst>
          </p:cNvPr>
          <p:cNvSpPr/>
          <p:nvPr/>
        </p:nvSpPr>
        <p:spPr>
          <a:xfrm>
            <a:off x="159798" y="1393797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CE675E11-BFF7-4067-9440-221A9D0E0A04}"/>
              </a:ext>
            </a:extLst>
          </p:cNvPr>
          <p:cNvCxnSpPr>
            <a:stCxn id="26" idx="3"/>
            <a:endCxn id="4" idx="0"/>
          </p:cNvCxnSpPr>
          <p:nvPr/>
        </p:nvCxnSpPr>
        <p:spPr>
          <a:xfrm>
            <a:off x="1100831" y="1757780"/>
            <a:ext cx="1944210" cy="3639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54784CC5-B7BF-4F4C-BCE0-4B6687BFC3AC}"/>
              </a:ext>
            </a:extLst>
          </p:cNvPr>
          <p:cNvCxnSpPr>
            <a:cxnSpLocks/>
            <a:stCxn id="5" idx="0"/>
            <a:endCxn id="14" idx="0"/>
          </p:cNvCxnSpPr>
          <p:nvPr/>
        </p:nvCxnSpPr>
        <p:spPr>
          <a:xfrm rot="16200000" flipH="1">
            <a:off x="5104660" y="1003176"/>
            <a:ext cx="1" cy="2237174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6BEB419C-E211-47A0-8EB1-5234356392C1}"/>
              </a:ext>
            </a:extLst>
          </p:cNvPr>
          <p:cNvCxnSpPr>
            <a:cxnSpLocks/>
            <a:stCxn id="13" idx="2"/>
            <a:endCxn id="4" idx="2"/>
          </p:cNvCxnSpPr>
          <p:nvPr/>
        </p:nvCxnSpPr>
        <p:spPr>
          <a:xfrm rot="5400000">
            <a:off x="4163628" y="1731142"/>
            <a:ext cx="1" cy="2237174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C8A2A8E-4384-4D98-8840-58CEE330509E}"/>
              </a:ext>
            </a:extLst>
          </p:cNvPr>
          <p:cNvCxnSpPr/>
          <p:nvPr/>
        </p:nvCxnSpPr>
        <p:spPr>
          <a:xfrm flipV="1">
            <a:off x="9170634" y="3089430"/>
            <a:ext cx="0" cy="1003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5B5DDA09-B615-4160-A20D-785756A27D1E}"/>
              </a:ext>
            </a:extLst>
          </p:cNvPr>
          <p:cNvCxnSpPr>
            <a:cxnSpLocks/>
            <a:stCxn id="15" idx="0"/>
            <a:endCxn id="19" idx="0"/>
          </p:cNvCxnSpPr>
          <p:nvPr/>
        </p:nvCxnSpPr>
        <p:spPr>
          <a:xfrm rot="16200000" flipH="1">
            <a:off x="8362765" y="923278"/>
            <a:ext cx="1" cy="2396971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曲线 47">
            <a:extLst>
              <a:ext uri="{FF2B5EF4-FFF2-40B4-BE49-F238E27FC236}">
                <a16:creationId xmlns:a16="http://schemas.microsoft.com/office/drawing/2014/main" id="{F1DED7DE-F753-4A7D-A6FA-6AAE71FA68DD}"/>
              </a:ext>
            </a:extLst>
          </p:cNvPr>
          <p:cNvCxnSpPr>
            <a:cxnSpLocks/>
            <a:stCxn id="18" idx="2"/>
            <a:endCxn id="14" idx="2"/>
          </p:cNvCxnSpPr>
          <p:nvPr/>
        </p:nvCxnSpPr>
        <p:spPr>
          <a:xfrm rot="5400000">
            <a:off x="7421734" y="1651244"/>
            <a:ext cx="1" cy="2396971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1F64E682-7F48-42DF-AA9D-F7F22B6B95F2}"/>
              </a:ext>
            </a:extLst>
          </p:cNvPr>
          <p:cNvGrpSpPr/>
          <p:nvPr/>
        </p:nvGrpSpPr>
        <p:grpSpPr>
          <a:xfrm>
            <a:off x="8620218" y="5090382"/>
            <a:ext cx="2823099" cy="727967"/>
            <a:chOff x="2521259" y="1704513"/>
            <a:chExt cx="2823099" cy="727967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4CC2A9CD-149E-43EE-86BC-2606CE055FBB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D6669ED4-DBBB-4EB3-B95D-6CD26E8FE2BD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F3DF2C09-AAA3-4F02-AF52-82F024FFEFD3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BD9F30E-342D-4FBE-81CA-D7CD609D7859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B980FAE5-FA7B-4509-95D4-11DC5F1EA623}"/>
              </a:ext>
            </a:extLst>
          </p:cNvPr>
          <p:cNvCxnSpPr>
            <a:cxnSpLocks/>
            <a:stCxn id="20" idx="0"/>
            <a:endCxn id="54" idx="0"/>
          </p:cNvCxnSpPr>
          <p:nvPr/>
        </p:nvCxnSpPr>
        <p:spPr>
          <a:xfrm rot="16200000" flipH="1" flipV="1">
            <a:off x="8782717" y="3370814"/>
            <a:ext cx="2968620" cy="470517"/>
          </a:xfrm>
          <a:prstGeom prst="curvedConnector5">
            <a:avLst>
              <a:gd name="adj1" fmla="val -7701"/>
              <a:gd name="adj2" fmla="val -148585"/>
              <a:gd name="adj3" fmla="val 622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曲线 58">
            <a:extLst>
              <a:ext uri="{FF2B5EF4-FFF2-40B4-BE49-F238E27FC236}">
                <a16:creationId xmlns:a16="http://schemas.microsoft.com/office/drawing/2014/main" id="{33E8596A-F484-4A98-9AB4-96E944B32055}"/>
              </a:ext>
            </a:extLst>
          </p:cNvPr>
          <p:cNvCxnSpPr>
            <a:cxnSpLocks/>
            <a:stCxn id="53" idx="0"/>
            <a:endCxn id="19" idx="2"/>
          </p:cNvCxnSpPr>
          <p:nvPr/>
        </p:nvCxnSpPr>
        <p:spPr>
          <a:xfrm rot="5400000" flipH="1" flipV="1">
            <a:off x="8205667" y="3734798"/>
            <a:ext cx="2240652" cy="470517"/>
          </a:xfrm>
          <a:prstGeom prst="curvedConnector3">
            <a:avLst>
              <a:gd name="adj1" fmla="val 5673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AE5E33EF-B88C-48BB-84C2-AB29369F8548}"/>
              </a:ext>
            </a:extLst>
          </p:cNvPr>
          <p:cNvSpPr txBox="1"/>
          <p:nvPr/>
        </p:nvSpPr>
        <p:spPr>
          <a:xfrm>
            <a:off x="2579705" y="3314498"/>
            <a:ext cx="418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在双向链表尾部添加节点</a:t>
            </a:r>
            <a:endParaRPr lang="en-US" altLang="zh-CN" dirty="0"/>
          </a:p>
        </p:txBody>
      </p:sp>
      <p:sp>
        <p:nvSpPr>
          <p:cNvPr id="108" name="箭头: 虚尾 107">
            <a:extLst>
              <a:ext uri="{FF2B5EF4-FFF2-40B4-BE49-F238E27FC236}">
                <a16:creationId xmlns:a16="http://schemas.microsoft.com/office/drawing/2014/main" id="{F15697AE-D815-4CC0-BCF4-740188627052}"/>
              </a:ext>
            </a:extLst>
          </p:cNvPr>
          <p:cNvSpPr/>
          <p:nvPr/>
        </p:nvSpPr>
        <p:spPr>
          <a:xfrm rot="16200000">
            <a:off x="9303059" y="3755059"/>
            <a:ext cx="1297619" cy="6750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29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59AF748-115C-46A7-96B6-7C3894D62780}"/>
              </a:ext>
            </a:extLst>
          </p:cNvPr>
          <p:cNvGrpSpPr/>
          <p:nvPr/>
        </p:nvGrpSpPr>
        <p:grpSpPr>
          <a:xfrm>
            <a:off x="2096610" y="2117319"/>
            <a:ext cx="2823099" cy="727967"/>
            <a:chOff x="2521259" y="1704513"/>
            <a:chExt cx="2823099" cy="72796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895653F-C5DD-48D0-9BEA-B9B12C9DEFF2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44A1A50-2177-4762-8693-1BC1B3F2467E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A6D6150-D393-4EB7-9FE3-3C6D7C706C1B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5F5DE0C-624E-4396-98B0-AEFD2AD644E6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EE63550-04A2-44DA-AB1B-1F4D62B38AE5}"/>
              </a:ext>
            </a:extLst>
          </p:cNvPr>
          <p:cNvGrpSpPr/>
          <p:nvPr/>
        </p:nvGrpSpPr>
        <p:grpSpPr>
          <a:xfrm>
            <a:off x="5274817" y="2117319"/>
            <a:ext cx="2823099" cy="727967"/>
            <a:chOff x="2521259" y="1704513"/>
            <a:chExt cx="2823099" cy="727967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B4F9ADB9-CE34-4901-9C4C-A35E48C5CA95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F63E634-18EF-4B01-907F-DEF76C591E31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a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EB9A297-EF99-4BAC-A712-9B9227D8FF16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098C1D9-833A-4BA9-BA95-B15A9F8E9F29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7B9C355-4D6B-4FD8-A9D2-33FEA002C8A7}"/>
              </a:ext>
            </a:extLst>
          </p:cNvPr>
          <p:cNvGrpSpPr/>
          <p:nvPr/>
        </p:nvGrpSpPr>
        <p:grpSpPr>
          <a:xfrm>
            <a:off x="8612821" y="2117319"/>
            <a:ext cx="2823099" cy="727967"/>
            <a:chOff x="2521259" y="1704513"/>
            <a:chExt cx="2823099" cy="727967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115BEB7-994C-4EAA-9A61-340C2D25E007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1B1AA59-4E5C-479C-9620-7EC95869581F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A7F0C48-5B07-472F-B14A-8E59B666C34C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AD592B9-CB1D-4E3E-9FA6-AC6131F155C7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EC48A0AB-4F2E-4D1E-BC1B-9D1697F69E21}"/>
              </a:ext>
            </a:extLst>
          </p:cNvPr>
          <p:cNvSpPr/>
          <p:nvPr/>
        </p:nvSpPr>
        <p:spPr>
          <a:xfrm>
            <a:off x="622917" y="1389353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F3BE807B-AC2D-4478-A9C4-D2ECCA89812E}"/>
              </a:ext>
            </a:extLst>
          </p:cNvPr>
          <p:cNvCxnSpPr>
            <a:cxnSpLocks/>
            <a:stCxn id="8" idx="0"/>
            <a:endCxn id="12" idx="0"/>
          </p:cNvCxnSpPr>
          <p:nvPr/>
        </p:nvCxnSpPr>
        <p:spPr>
          <a:xfrm rot="16200000" flipH="1">
            <a:off x="5567779" y="998732"/>
            <a:ext cx="1" cy="2237174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A8E3F17F-AEC3-4633-9D7E-2E9E8677271D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>
            <a:off x="3508161" y="2117321"/>
            <a:ext cx="2237177" cy="727967"/>
          </a:xfrm>
          <a:prstGeom prst="curvedConnector4">
            <a:avLst>
              <a:gd name="adj1" fmla="val 54166"/>
              <a:gd name="adj2" fmla="val 8506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29565F59-B9AF-414A-8A62-F63C28D59FC8}"/>
              </a:ext>
            </a:extLst>
          </p:cNvPr>
          <p:cNvCxnSpPr>
            <a:cxnSpLocks/>
            <a:stCxn id="19" idx="3"/>
            <a:endCxn id="28" idx="0"/>
          </p:cNvCxnSpPr>
          <p:nvPr/>
        </p:nvCxnSpPr>
        <p:spPr>
          <a:xfrm>
            <a:off x="1563950" y="1753336"/>
            <a:ext cx="588147" cy="286749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609C1797-5248-477E-B72E-452086E3825F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1107858" y="3889526"/>
            <a:ext cx="2503511" cy="415028"/>
          </a:xfrm>
          <a:prstGeom prst="curvedConnector3">
            <a:avLst>
              <a:gd name="adj1" fmla="val 12092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9723D42-E814-41F7-B4AB-A4010E17CC4A}"/>
              </a:ext>
            </a:extLst>
          </p:cNvPr>
          <p:cNvGrpSpPr/>
          <p:nvPr/>
        </p:nvGrpSpPr>
        <p:grpSpPr>
          <a:xfrm>
            <a:off x="740547" y="4620826"/>
            <a:ext cx="2823099" cy="727967"/>
            <a:chOff x="2521259" y="1704513"/>
            <a:chExt cx="2823099" cy="727967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D576C37A-0E89-4896-99B3-773C2CF3D0B5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8367C798-F720-4E5C-997E-DC9E81C21209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7A464EC-3411-45A4-8A79-7D71A36F19AF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2A6DDD2-FAEB-4D8A-98AD-25BF7EDE0B38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C02109DD-3AD9-4D99-A66A-1D48871AB835}"/>
              </a:ext>
            </a:extLst>
          </p:cNvPr>
          <p:cNvCxnSpPr>
            <a:cxnSpLocks/>
            <a:endCxn id="19" idx="1"/>
          </p:cNvCxnSpPr>
          <p:nvPr/>
        </p:nvCxnSpPr>
        <p:spPr>
          <a:xfrm rot="16200000" flipV="1">
            <a:off x="-880737" y="3256990"/>
            <a:ext cx="3595456" cy="588148"/>
          </a:xfrm>
          <a:prstGeom prst="curvedConnector4">
            <a:avLst>
              <a:gd name="adj1" fmla="val -11605"/>
              <a:gd name="adj2" fmla="val 13886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F89C290B-B324-4A66-AEE5-A292FC27FB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00072" y="2762405"/>
            <a:ext cx="2061789" cy="8071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C0FE1EE4-D1CD-415C-9B3D-66A29FDF1274}"/>
              </a:ext>
            </a:extLst>
          </p:cNvPr>
          <p:cNvCxnSpPr>
            <a:cxnSpLocks/>
            <a:stCxn id="29" idx="0"/>
          </p:cNvCxnSpPr>
          <p:nvPr/>
        </p:nvCxnSpPr>
        <p:spPr>
          <a:xfrm rot="5400000" flipH="1" flipV="1">
            <a:off x="4014771" y="3466759"/>
            <a:ext cx="232426" cy="207570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箭头: 虚尾 32">
            <a:extLst>
              <a:ext uri="{FF2B5EF4-FFF2-40B4-BE49-F238E27FC236}">
                <a16:creationId xmlns:a16="http://schemas.microsoft.com/office/drawing/2014/main" id="{7ACC20A5-91D1-419E-AE17-561A4D6A1C71}"/>
              </a:ext>
            </a:extLst>
          </p:cNvPr>
          <p:cNvSpPr/>
          <p:nvPr/>
        </p:nvSpPr>
        <p:spPr>
          <a:xfrm rot="16200000">
            <a:off x="1411748" y="5824047"/>
            <a:ext cx="1297619" cy="6750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E72006A-33D9-454B-B383-58904AC8BFE3}"/>
              </a:ext>
            </a:extLst>
          </p:cNvPr>
          <p:cNvSpPr txBox="1"/>
          <p:nvPr/>
        </p:nvSpPr>
        <p:spPr>
          <a:xfrm>
            <a:off x="3508159" y="469202"/>
            <a:ext cx="4181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pos=1</a:t>
            </a:r>
            <a:r>
              <a:rPr lang="zh-CN" altLang="en-US" dirty="0"/>
              <a:t>时，即任务要插在索引号</a:t>
            </a:r>
            <a:r>
              <a:rPr lang="en-US" altLang="zh-CN" dirty="0"/>
              <a:t>1</a:t>
            </a:r>
            <a:r>
              <a:rPr lang="zh-CN" altLang="en-US" dirty="0"/>
              <a:t>后面</a:t>
            </a:r>
            <a:endParaRPr lang="en-US" altLang="zh-CN" dirty="0"/>
          </a:p>
          <a:p>
            <a:r>
              <a:rPr lang="zh-CN" altLang="en-US" dirty="0"/>
              <a:t>即当</a:t>
            </a:r>
            <a:r>
              <a:rPr lang="en-US" altLang="zh-CN" dirty="0"/>
              <a:t>count=2</a:t>
            </a:r>
            <a:r>
              <a:rPr lang="zh-CN" altLang="en-US" dirty="0"/>
              <a:t>时，终止循环</a:t>
            </a:r>
            <a:endParaRPr lang="en-US" altLang="zh-CN" dirty="0"/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6349996D-799E-43C8-8C82-80FFED963F5D}"/>
              </a:ext>
            </a:extLst>
          </p:cNvPr>
          <p:cNvSpPr/>
          <p:nvPr/>
        </p:nvSpPr>
        <p:spPr>
          <a:xfrm>
            <a:off x="1723009" y="123376"/>
            <a:ext cx="214541" cy="133798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22BE7FB-88DE-44CA-BE96-826E0A36BEEC}"/>
              </a:ext>
            </a:extLst>
          </p:cNvPr>
          <p:cNvSpPr txBox="1"/>
          <p:nvPr/>
        </p:nvSpPr>
        <p:spPr>
          <a:xfrm>
            <a:off x="9086297" y="396410"/>
            <a:ext cx="281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删除节点</a:t>
            </a:r>
            <a:endParaRPr lang="en-US" altLang="zh-CN" dirty="0"/>
          </a:p>
        </p:txBody>
      </p: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F1F1762E-B49E-48A7-8CBC-5FFB322502FE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>
            <a:off x="7813828" y="3715299"/>
            <a:ext cx="2139524" cy="39949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70C12CD7-053C-4699-860D-30DBC10ED6A3}"/>
              </a:ext>
            </a:extLst>
          </p:cNvPr>
          <p:cNvSpPr/>
          <p:nvPr/>
        </p:nvSpPr>
        <p:spPr>
          <a:xfrm>
            <a:off x="2464838" y="1354491"/>
            <a:ext cx="1272661" cy="398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backnode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E04409F-6490-4D6F-B844-133E338A9950}"/>
              </a:ext>
            </a:extLst>
          </p:cNvPr>
          <p:cNvSpPr/>
          <p:nvPr/>
        </p:nvSpPr>
        <p:spPr>
          <a:xfrm>
            <a:off x="104216" y="916110"/>
            <a:ext cx="1272661" cy="398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prenode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B40DDB4-B809-46FC-BEF1-94C08C593921}"/>
              </a:ext>
            </a:extLst>
          </p:cNvPr>
          <p:cNvSpPr/>
          <p:nvPr/>
        </p:nvSpPr>
        <p:spPr>
          <a:xfrm>
            <a:off x="4777379" y="4188978"/>
            <a:ext cx="1272661" cy="398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049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8B56624-1CEE-4647-B361-775446D809B0}"/>
              </a:ext>
            </a:extLst>
          </p:cNvPr>
          <p:cNvSpPr/>
          <p:nvPr/>
        </p:nvSpPr>
        <p:spPr>
          <a:xfrm>
            <a:off x="417248" y="914398"/>
            <a:ext cx="568171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C55C205-E3FF-45CF-9936-54E8C6ADA54C}"/>
              </a:ext>
            </a:extLst>
          </p:cNvPr>
          <p:cNvSpPr/>
          <p:nvPr/>
        </p:nvSpPr>
        <p:spPr>
          <a:xfrm>
            <a:off x="910898" y="1878985"/>
            <a:ext cx="1441816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Old_num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6DA585-1D82-4897-AD94-6FA369AC8E02}"/>
              </a:ext>
            </a:extLst>
          </p:cNvPr>
          <p:cNvSpPr/>
          <p:nvPr/>
        </p:nvSpPr>
        <p:spPr>
          <a:xfrm>
            <a:off x="2530134" y="914399"/>
            <a:ext cx="568171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-30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53B9434-8ECA-4C38-A9A7-3AAF7E519A1D}"/>
              </a:ext>
            </a:extLst>
          </p:cNvPr>
          <p:cNvSpPr/>
          <p:nvPr/>
        </p:nvSpPr>
        <p:spPr>
          <a:xfrm>
            <a:off x="3737497" y="914398"/>
            <a:ext cx="568171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EEE1E24-F391-403F-B4E5-CEB20DD98A28}"/>
              </a:ext>
            </a:extLst>
          </p:cNvPr>
          <p:cNvSpPr/>
          <p:nvPr/>
        </p:nvSpPr>
        <p:spPr>
          <a:xfrm>
            <a:off x="1631806" y="3831864"/>
            <a:ext cx="568171" cy="5681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C531A66-69BD-4583-9DF4-0D6413AB9723}"/>
              </a:ext>
            </a:extLst>
          </p:cNvPr>
          <p:cNvSpPr/>
          <p:nvPr/>
        </p:nvSpPr>
        <p:spPr>
          <a:xfrm>
            <a:off x="115408" y="550416"/>
            <a:ext cx="4829452" cy="1216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DEE2B68-EEF3-4139-95A1-BD2146832161}"/>
              </a:ext>
            </a:extLst>
          </p:cNvPr>
          <p:cNvSpPr/>
          <p:nvPr/>
        </p:nvSpPr>
        <p:spPr>
          <a:xfrm>
            <a:off x="264848" y="3526685"/>
            <a:ext cx="4829452" cy="1216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4880A0D-BA57-4D4A-A020-D4326EE02437}"/>
              </a:ext>
            </a:extLst>
          </p:cNvPr>
          <p:cNvSpPr txBox="1"/>
          <p:nvPr/>
        </p:nvSpPr>
        <p:spPr>
          <a:xfrm>
            <a:off x="5647677" y="726654"/>
            <a:ext cx="418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旧序列，从</a:t>
            </a:r>
            <a:r>
              <a:rPr lang="en-US" altLang="zh-CN"/>
              <a:t>2</a:t>
            </a:r>
            <a:r>
              <a:rPr lang="zh-CN" altLang="en-US"/>
              <a:t>开始遍历到</a:t>
            </a:r>
            <a:r>
              <a:rPr lang="en-US" altLang="zh-CN"/>
              <a:t>N</a:t>
            </a:r>
            <a:endParaRPr lang="en-US" altLang="zh-CN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5A1BED2-329C-42C1-A71D-94CE409B79E0}"/>
              </a:ext>
            </a:extLst>
          </p:cNvPr>
          <p:cNvSpPr txBox="1"/>
          <p:nvPr/>
        </p:nvSpPr>
        <p:spPr>
          <a:xfrm>
            <a:off x="5647677" y="1978405"/>
            <a:ext cx="471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新序列，从</a:t>
            </a:r>
            <a:r>
              <a:rPr lang="en-US" altLang="zh-CN"/>
              <a:t>N</a:t>
            </a:r>
            <a:r>
              <a:rPr lang="zh-CN" altLang="en-US"/>
              <a:t>开始遍历到直到比他小的数前面</a:t>
            </a:r>
            <a:endParaRPr lang="en-US" altLang="zh-CN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BAF723E-3490-4A97-A1DA-C3B5D21EAECC}"/>
              </a:ext>
            </a:extLst>
          </p:cNvPr>
          <p:cNvSpPr/>
          <p:nvPr/>
        </p:nvSpPr>
        <p:spPr>
          <a:xfrm>
            <a:off x="1404150" y="1020252"/>
            <a:ext cx="568171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68A7775-C186-4779-AE86-5A25131C527C}"/>
              </a:ext>
            </a:extLst>
          </p:cNvPr>
          <p:cNvSpPr/>
          <p:nvPr/>
        </p:nvSpPr>
        <p:spPr>
          <a:xfrm>
            <a:off x="2530133" y="1887741"/>
            <a:ext cx="3117543" cy="5681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New_list[new],new=0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6DAC9F8-4E7B-477B-815B-D8779D1AEDB4}"/>
              </a:ext>
            </a:extLst>
          </p:cNvPr>
          <p:cNvSpPr/>
          <p:nvPr/>
        </p:nvSpPr>
        <p:spPr>
          <a:xfrm>
            <a:off x="2613730" y="3845873"/>
            <a:ext cx="568171" cy="5681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7851E16-80F4-4446-AF7E-9F824B7BD02A}"/>
              </a:ext>
            </a:extLst>
          </p:cNvPr>
          <p:cNvSpPr/>
          <p:nvPr/>
        </p:nvSpPr>
        <p:spPr>
          <a:xfrm>
            <a:off x="584442" y="3831863"/>
            <a:ext cx="568171" cy="5681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-30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06E1DBD-39D3-4FBF-842C-391F5D57A3CC}"/>
              </a:ext>
            </a:extLst>
          </p:cNvPr>
          <p:cNvSpPr/>
          <p:nvPr/>
        </p:nvSpPr>
        <p:spPr>
          <a:xfrm>
            <a:off x="1191839" y="2603839"/>
            <a:ext cx="568171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0</a:t>
            </a:r>
            <a:endParaRPr lang="zh-CN" alt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001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197</Words>
  <Application>Microsoft Office PowerPoint</Application>
  <PresentationFormat>宽屏</PresentationFormat>
  <Paragraphs>77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 guowei</dc:creator>
  <cp:lastModifiedBy>yan guowei</cp:lastModifiedBy>
  <cp:revision>14</cp:revision>
  <dcterms:created xsi:type="dcterms:W3CDTF">2019-05-21T01:46:51Z</dcterms:created>
  <dcterms:modified xsi:type="dcterms:W3CDTF">2019-05-22T01:36:15Z</dcterms:modified>
</cp:coreProperties>
</file>