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3" r:id="rId14"/>
    <p:sldId id="274" r:id="rId15"/>
    <p:sldId id="268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10BC7C-E7CA-4D89-B014-561516B5FC02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5"/>
            <p14:sldId id="273"/>
            <p14:sldId id="274"/>
            <p14:sldId id="268"/>
            <p14:sldId id="270"/>
            <p14:sldId id="269"/>
            <p14:sldId id="271"/>
            <p14:sldId id="272"/>
          </p14:sldIdLst>
        </p14:section>
        <p14:section name="无标题节" id="{4F41BE3C-37D2-401E-B7F8-691A29884C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8953509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9824393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1115580" y="179793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3728223" y="1776875"/>
            <a:ext cx="568171" cy="512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7211747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8082628" y="1799916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4599104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244699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986461" y="179793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857342" y="1791543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DCF25D8-A71B-430A-A343-C009A8C1AAC6}"/>
              </a:ext>
            </a:extLst>
          </p:cNvPr>
          <p:cNvSpPr/>
          <p:nvPr/>
        </p:nvSpPr>
        <p:spPr>
          <a:xfrm>
            <a:off x="8953509" y="2363029"/>
            <a:ext cx="353582" cy="73906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9014226A-7AF0-4E5B-A871-C97010801585}"/>
              </a:ext>
            </a:extLst>
          </p:cNvPr>
          <p:cNvSpPr/>
          <p:nvPr/>
        </p:nvSpPr>
        <p:spPr>
          <a:xfrm>
            <a:off x="5473278" y="4032727"/>
            <a:ext cx="353582" cy="73906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FDDFE6-D782-4F4F-ABEB-B8682809E672}"/>
              </a:ext>
            </a:extLst>
          </p:cNvPr>
          <p:cNvSpPr/>
          <p:nvPr/>
        </p:nvSpPr>
        <p:spPr>
          <a:xfrm>
            <a:off x="5469985" y="172484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CD68B7-E9AF-4B3A-822C-698172C56955}"/>
              </a:ext>
            </a:extLst>
          </p:cNvPr>
          <p:cNvSpPr/>
          <p:nvPr/>
        </p:nvSpPr>
        <p:spPr>
          <a:xfrm>
            <a:off x="6340866" y="172484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1BE7982-886D-41D3-8DA0-07CD55772E34}"/>
              </a:ext>
            </a:extLst>
          </p:cNvPr>
          <p:cNvSpPr/>
          <p:nvPr/>
        </p:nvSpPr>
        <p:spPr>
          <a:xfrm>
            <a:off x="8953509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063B3B-D957-4C72-80EB-5E38651F832A}"/>
              </a:ext>
            </a:extLst>
          </p:cNvPr>
          <p:cNvSpPr/>
          <p:nvPr/>
        </p:nvSpPr>
        <p:spPr>
          <a:xfrm>
            <a:off x="8965829" y="500106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84D4E18-395E-40BC-8F6B-013BEF0FC43E}"/>
              </a:ext>
            </a:extLst>
          </p:cNvPr>
          <p:cNvSpPr/>
          <p:nvPr/>
        </p:nvSpPr>
        <p:spPr>
          <a:xfrm>
            <a:off x="3728223" y="3461481"/>
            <a:ext cx="568171" cy="512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A15932-A503-4B84-85F3-F2169299EB62}"/>
              </a:ext>
            </a:extLst>
          </p:cNvPr>
          <p:cNvSpPr/>
          <p:nvPr/>
        </p:nvSpPr>
        <p:spPr>
          <a:xfrm>
            <a:off x="7211747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62EB68-9C6D-445D-AFBF-72077BEEA7A7}"/>
              </a:ext>
            </a:extLst>
          </p:cNvPr>
          <p:cNvSpPr/>
          <p:nvPr/>
        </p:nvSpPr>
        <p:spPr>
          <a:xfrm>
            <a:off x="8082628" y="3476149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872333-C3C8-4309-97EB-7D6A2344C860}"/>
              </a:ext>
            </a:extLst>
          </p:cNvPr>
          <p:cNvSpPr/>
          <p:nvPr/>
        </p:nvSpPr>
        <p:spPr>
          <a:xfrm>
            <a:off x="4599104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C69491D-74E3-41C7-ACBF-CA5924C19510}"/>
              </a:ext>
            </a:extLst>
          </p:cNvPr>
          <p:cNvSpPr/>
          <p:nvPr/>
        </p:nvSpPr>
        <p:spPr>
          <a:xfrm>
            <a:off x="5469985" y="3409449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EE4EE5-F844-471B-9F73-6646E3BAFFF2}"/>
              </a:ext>
            </a:extLst>
          </p:cNvPr>
          <p:cNvSpPr/>
          <p:nvPr/>
        </p:nvSpPr>
        <p:spPr>
          <a:xfrm>
            <a:off x="6340866" y="3409449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E7528B-A767-4EFA-97E3-78139254C5D5}"/>
              </a:ext>
            </a:extLst>
          </p:cNvPr>
          <p:cNvSpPr/>
          <p:nvPr/>
        </p:nvSpPr>
        <p:spPr>
          <a:xfrm>
            <a:off x="10580045" y="181865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4FD995C-7EBB-4023-9835-1A4F1E6F89C6}"/>
              </a:ext>
            </a:extLst>
          </p:cNvPr>
          <p:cNvSpPr/>
          <p:nvPr/>
        </p:nvSpPr>
        <p:spPr>
          <a:xfrm>
            <a:off x="11450926" y="1812263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51ACF8-8DE7-473D-B099-2788B1B2FD22}"/>
              </a:ext>
            </a:extLst>
          </p:cNvPr>
          <p:cNvSpPr/>
          <p:nvPr/>
        </p:nvSpPr>
        <p:spPr>
          <a:xfrm>
            <a:off x="5527829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6974A43-F736-4F2F-A83F-CF7C900A7112}"/>
              </a:ext>
            </a:extLst>
          </p:cNvPr>
          <p:cNvSpPr/>
          <p:nvPr/>
        </p:nvSpPr>
        <p:spPr>
          <a:xfrm>
            <a:off x="3728222" y="503901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EDC13B7-E966-491B-BA5D-8EAAC753144D}"/>
              </a:ext>
            </a:extLst>
          </p:cNvPr>
          <p:cNvSpPr/>
          <p:nvPr/>
        </p:nvSpPr>
        <p:spPr>
          <a:xfrm>
            <a:off x="4652605" y="503728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3767352-A829-448F-9D29-CD04015F7187}"/>
              </a:ext>
            </a:extLst>
          </p:cNvPr>
          <p:cNvSpPr/>
          <p:nvPr/>
        </p:nvSpPr>
        <p:spPr>
          <a:xfrm>
            <a:off x="547409" y="338824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2BF0DD-CBE5-4B52-8A2E-15EE547F4243}"/>
              </a:ext>
            </a:extLst>
          </p:cNvPr>
          <p:cNvSpPr/>
          <p:nvPr/>
        </p:nvSpPr>
        <p:spPr>
          <a:xfrm>
            <a:off x="517854" y="4231641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7DE8238-6336-4034-872E-2AE1B2676839}"/>
              </a:ext>
            </a:extLst>
          </p:cNvPr>
          <p:cNvSpPr/>
          <p:nvPr/>
        </p:nvSpPr>
        <p:spPr>
          <a:xfrm>
            <a:off x="517853" y="500106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87B0B74-334A-484A-933B-3F3D41C4E60B}"/>
              </a:ext>
            </a:extLst>
          </p:cNvPr>
          <p:cNvSpPr/>
          <p:nvPr/>
        </p:nvSpPr>
        <p:spPr>
          <a:xfrm>
            <a:off x="517852" y="5857021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5AD847-C3F4-476D-81FA-0AB0D68088BA}"/>
              </a:ext>
            </a:extLst>
          </p:cNvPr>
          <p:cNvSpPr/>
          <p:nvPr/>
        </p:nvSpPr>
        <p:spPr>
          <a:xfrm>
            <a:off x="1299087" y="6265618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2AF2D2A-701F-412D-A7B7-599DF993F154}"/>
              </a:ext>
            </a:extLst>
          </p:cNvPr>
          <p:cNvSpPr/>
          <p:nvPr/>
        </p:nvSpPr>
        <p:spPr>
          <a:xfrm>
            <a:off x="2399918" y="6265618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FB5514A-30E0-4EE5-BC77-58310C569C37}"/>
              </a:ext>
            </a:extLst>
          </p:cNvPr>
          <p:cNvSpPr/>
          <p:nvPr/>
        </p:nvSpPr>
        <p:spPr>
          <a:xfrm>
            <a:off x="6340866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06E2ADC-5D54-4435-BB6E-95ACEF3E8094}"/>
              </a:ext>
            </a:extLst>
          </p:cNvPr>
          <p:cNvSpPr/>
          <p:nvPr/>
        </p:nvSpPr>
        <p:spPr>
          <a:xfrm>
            <a:off x="7246829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B06D23E-39D6-4E15-B38B-2AC814B7CDE7}"/>
              </a:ext>
            </a:extLst>
          </p:cNvPr>
          <p:cNvSpPr/>
          <p:nvPr/>
        </p:nvSpPr>
        <p:spPr>
          <a:xfrm>
            <a:off x="8078418" y="501220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8720635" y="1618640"/>
            <a:ext cx="568171" cy="480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7490258" y="1604039"/>
            <a:ext cx="568171" cy="5098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5029500" y="1625001"/>
            <a:ext cx="568171" cy="467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6259879" y="1618640"/>
            <a:ext cx="568171" cy="480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DCF25D8-A71B-430A-A343-C009A8C1AAC6}"/>
              </a:ext>
            </a:extLst>
          </p:cNvPr>
          <p:cNvSpPr/>
          <p:nvPr/>
        </p:nvSpPr>
        <p:spPr>
          <a:xfrm>
            <a:off x="1338363" y="2261306"/>
            <a:ext cx="568171" cy="116769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FDDFE6-D782-4F4F-ABEB-B8682809E672}"/>
              </a:ext>
            </a:extLst>
          </p:cNvPr>
          <p:cNvSpPr/>
          <p:nvPr/>
        </p:nvSpPr>
        <p:spPr>
          <a:xfrm>
            <a:off x="1338363" y="1590093"/>
            <a:ext cx="568171" cy="5377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CD68B7-E9AF-4B3A-822C-698172C56955}"/>
              </a:ext>
            </a:extLst>
          </p:cNvPr>
          <p:cNvSpPr/>
          <p:nvPr/>
        </p:nvSpPr>
        <p:spPr>
          <a:xfrm>
            <a:off x="2568742" y="1590093"/>
            <a:ext cx="568171" cy="5377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320077-0276-4160-AC19-B8BD967127EC}"/>
              </a:ext>
            </a:extLst>
          </p:cNvPr>
          <p:cNvSpPr/>
          <p:nvPr/>
        </p:nvSpPr>
        <p:spPr>
          <a:xfrm>
            <a:off x="3799121" y="1604039"/>
            <a:ext cx="568171" cy="5098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548EBD50-9355-4BF0-8A57-370DBEEE4F0E}"/>
              </a:ext>
            </a:extLst>
          </p:cNvPr>
          <p:cNvSpPr/>
          <p:nvPr/>
        </p:nvSpPr>
        <p:spPr>
          <a:xfrm>
            <a:off x="2568742" y="2318871"/>
            <a:ext cx="568171" cy="11676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1869312" y="1132550"/>
            <a:ext cx="7638672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亿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83EFF0-56BE-4D1C-A9D2-1919AE05B148}"/>
              </a:ext>
            </a:extLst>
          </p:cNvPr>
          <p:cNvSpPr/>
          <p:nvPr/>
        </p:nvSpPr>
        <p:spPr>
          <a:xfrm>
            <a:off x="333476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170627-4EF0-410F-8E2B-003212B6D1F4}"/>
              </a:ext>
            </a:extLst>
          </p:cNvPr>
          <p:cNvSpPr/>
          <p:nvPr/>
        </p:nvSpPr>
        <p:spPr>
          <a:xfrm>
            <a:off x="1647372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E1865F5-137E-4A91-835A-5D69F5A5636A}"/>
              </a:ext>
            </a:extLst>
          </p:cNvPr>
          <p:cNvSpPr/>
          <p:nvPr/>
        </p:nvSpPr>
        <p:spPr>
          <a:xfrm>
            <a:off x="3076676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58461D2-CE31-4982-A0EF-8DA796D22B14}"/>
              </a:ext>
            </a:extLst>
          </p:cNvPr>
          <p:cNvSpPr/>
          <p:nvPr/>
        </p:nvSpPr>
        <p:spPr>
          <a:xfrm>
            <a:off x="4505980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475CEEA-FB57-4FA6-8E0C-F044B0653281}"/>
              </a:ext>
            </a:extLst>
          </p:cNvPr>
          <p:cNvSpPr/>
          <p:nvPr/>
        </p:nvSpPr>
        <p:spPr>
          <a:xfrm>
            <a:off x="5819876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CFCD238-0C3F-460E-A05E-0B15101F0C94}"/>
              </a:ext>
            </a:extLst>
          </p:cNvPr>
          <p:cNvSpPr/>
          <p:nvPr/>
        </p:nvSpPr>
        <p:spPr>
          <a:xfrm>
            <a:off x="7249180" y="2614381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82BDFB3-A49E-4B33-BA6A-121D4F4C02FC}"/>
              </a:ext>
            </a:extLst>
          </p:cNvPr>
          <p:cNvSpPr/>
          <p:nvPr/>
        </p:nvSpPr>
        <p:spPr>
          <a:xfrm>
            <a:off x="8678484" y="25821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AECCC87-4244-48F7-8ED4-76CBAFD0B612}"/>
              </a:ext>
            </a:extLst>
          </p:cNvPr>
          <p:cNvSpPr/>
          <p:nvPr/>
        </p:nvSpPr>
        <p:spPr>
          <a:xfrm>
            <a:off x="10107788" y="25821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AE55882-83DD-493A-B57E-79B15A6EDB55}"/>
              </a:ext>
            </a:extLst>
          </p:cNvPr>
          <p:cNvSpPr/>
          <p:nvPr/>
        </p:nvSpPr>
        <p:spPr>
          <a:xfrm>
            <a:off x="2087378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591FE81-673F-41F9-ADEC-25CED1E1DC05}"/>
              </a:ext>
            </a:extLst>
          </p:cNvPr>
          <p:cNvSpPr/>
          <p:nvPr/>
        </p:nvSpPr>
        <p:spPr>
          <a:xfrm rot="5400000">
            <a:off x="6010876" y="-63623"/>
            <a:ext cx="540153" cy="744836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EF0E3F2-1FA9-4380-9AE3-68C92EA7BB5E}"/>
              </a:ext>
            </a:extLst>
          </p:cNvPr>
          <p:cNvSpPr/>
          <p:nvPr/>
        </p:nvSpPr>
        <p:spPr>
          <a:xfrm>
            <a:off x="3427906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B143131-4A21-49E5-845D-B572080D868E}"/>
              </a:ext>
            </a:extLst>
          </p:cNvPr>
          <p:cNvSpPr/>
          <p:nvPr/>
        </p:nvSpPr>
        <p:spPr>
          <a:xfrm>
            <a:off x="5000629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CC2BF72-9942-4F76-9AE8-C5A32CA00E1A}"/>
              </a:ext>
            </a:extLst>
          </p:cNvPr>
          <p:cNvSpPr/>
          <p:nvPr/>
        </p:nvSpPr>
        <p:spPr>
          <a:xfrm>
            <a:off x="6314525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4F66B71-EFE0-49A8-85B0-EC6F3519BDB5}"/>
              </a:ext>
            </a:extLst>
          </p:cNvPr>
          <p:cNvSpPr/>
          <p:nvPr/>
        </p:nvSpPr>
        <p:spPr>
          <a:xfrm>
            <a:off x="7655053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DD37D00-FEB5-4F12-8058-558EDD5FCB07}"/>
              </a:ext>
            </a:extLst>
          </p:cNvPr>
          <p:cNvSpPr/>
          <p:nvPr/>
        </p:nvSpPr>
        <p:spPr>
          <a:xfrm>
            <a:off x="9227776" y="3990419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838076A-23DC-4908-BE2A-9356316B6B44}"/>
              </a:ext>
            </a:extLst>
          </p:cNvPr>
          <p:cNvSpPr/>
          <p:nvPr/>
        </p:nvSpPr>
        <p:spPr>
          <a:xfrm>
            <a:off x="2092382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DF1809A-0D52-4C25-9039-D2378A8BF600}"/>
              </a:ext>
            </a:extLst>
          </p:cNvPr>
          <p:cNvSpPr/>
          <p:nvPr/>
        </p:nvSpPr>
        <p:spPr>
          <a:xfrm>
            <a:off x="3571325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7D2D5E-004E-4AFC-A4D4-930D34EA45C0}"/>
              </a:ext>
            </a:extLst>
          </p:cNvPr>
          <p:cNvSpPr/>
          <p:nvPr/>
        </p:nvSpPr>
        <p:spPr>
          <a:xfrm>
            <a:off x="5193999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5F0A6BE-E3DA-47C1-B1BB-23A36773BCB3}"/>
              </a:ext>
            </a:extLst>
          </p:cNvPr>
          <p:cNvSpPr/>
          <p:nvPr/>
        </p:nvSpPr>
        <p:spPr>
          <a:xfrm>
            <a:off x="6525650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83AB733-1764-4BCA-AAF3-037A422510E7}"/>
              </a:ext>
            </a:extLst>
          </p:cNvPr>
          <p:cNvSpPr/>
          <p:nvPr/>
        </p:nvSpPr>
        <p:spPr>
          <a:xfrm>
            <a:off x="7655053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87A2634-40A1-4DCC-A344-E42EB54AC4EF}"/>
              </a:ext>
            </a:extLst>
          </p:cNvPr>
          <p:cNvSpPr/>
          <p:nvPr/>
        </p:nvSpPr>
        <p:spPr>
          <a:xfrm>
            <a:off x="8853539" y="5091276"/>
            <a:ext cx="989298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4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02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C124-08E9-4D10-B7FB-0271BC5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67B77-CB4E-4486-9BE3-6D48CC33CDB0}"/>
              </a:ext>
            </a:extLst>
          </p:cNvPr>
          <p:cNvSpPr/>
          <p:nvPr/>
        </p:nvSpPr>
        <p:spPr>
          <a:xfrm>
            <a:off x="2016487" y="1984827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532BDF-C8C6-4E9F-9C52-A1AE93FEC853}"/>
              </a:ext>
            </a:extLst>
          </p:cNvPr>
          <p:cNvSpPr/>
          <p:nvPr/>
        </p:nvSpPr>
        <p:spPr>
          <a:xfrm>
            <a:off x="4302413" y="195594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34C68-0FD9-42FC-B1AF-31F736F322E8}"/>
              </a:ext>
            </a:extLst>
          </p:cNvPr>
          <p:cNvSpPr/>
          <p:nvPr/>
        </p:nvSpPr>
        <p:spPr>
          <a:xfrm>
            <a:off x="3086243" y="994741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91C98-3838-4A6E-9DF4-D953A078AB35}"/>
              </a:ext>
            </a:extLst>
          </p:cNvPr>
          <p:cNvSpPr/>
          <p:nvPr/>
        </p:nvSpPr>
        <p:spPr>
          <a:xfrm>
            <a:off x="2415046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DE387-6ABE-4C88-A2B7-187B81649E10}"/>
              </a:ext>
            </a:extLst>
          </p:cNvPr>
          <p:cNvSpPr/>
          <p:nvPr/>
        </p:nvSpPr>
        <p:spPr>
          <a:xfrm>
            <a:off x="3935281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1662-8E2E-4785-BD23-E106C03EBD33}"/>
              </a:ext>
            </a:extLst>
          </p:cNvPr>
          <p:cNvSpPr/>
          <p:nvPr/>
        </p:nvSpPr>
        <p:spPr>
          <a:xfrm>
            <a:off x="502867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2F656-00BB-4F82-9879-BBF0EB23AC0F}"/>
              </a:ext>
            </a:extLst>
          </p:cNvPr>
          <p:cNvSpPr/>
          <p:nvPr/>
        </p:nvSpPr>
        <p:spPr>
          <a:xfrm>
            <a:off x="129612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85C5-C20E-4A35-8157-724BE2BA3E13}"/>
              </a:ext>
            </a:extLst>
          </p:cNvPr>
          <p:cNvSpPr/>
          <p:nvPr/>
        </p:nvSpPr>
        <p:spPr>
          <a:xfrm>
            <a:off x="601090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1A373-B8E9-4831-A80C-B12509BA03BD}"/>
              </a:ext>
            </a:extLst>
          </p:cNvPr>
          <p:cNvSpPr/>
          <p:nvPr/>
        </p:nvSpPr>
        <p:spPr>
          <a:xfrm>
            <a:off x="1653743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72B2A4-6E72-4C12-87F7-E5E79F127092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300573" y="1562912"/>
            <a:ext cx="1069756" cy="421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EA15C5-9056-4D5B-B591-53962D3A603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70329" y="1562912"/>
            <a:ext cx="1216170" cy="393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AE00C5-3419-4B17-A016-462EE5B03F1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580215" y="2454845"/>
            <a:ext cx="720358" cy="45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D47C8-05FF-40F8-B97F-172E7DEACF8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00573" y="2454845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D99565-1C5B-4020-8E10-C58E9090FCA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85176" y="33850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2E1917-A006-4186-8296-E441EE1B2B4E}"/>
              </a:ext>
            </a:extLst>
          </p:cNvPr>
          <p:cNvCxnSpPr>
            <a:cxnSpLocks/>
          </p:cNvCxnSpPr>
          <p:nvPr/>
        </p:nvCxnSpPr>
        <p:spPr>
          <a:xfrm>
            <a:off x="1580214" y="3339169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856533-A6EF-47DB-B290-9847545FC56D}"/>
              </a:ext>
            </a:extLst>
          </p:cNvPr>
          <p:cNvCxnSpPr>
            <a:cxnSpLocks/>
          </p:cNvCxnSpPr>
          <p:nvPr/>
        </p:nvCxnSpPr>
        <p:spPr>
          <a:xfrm>
            <a:off x="4753183" y="2483910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D29DA1-7537-4813-8868-CFEC5FB9A6D7}"/>
              </a:ext>
            </a:extLst>
          </p:cNvPr>
          <p:cNvCxnSpPr>
            <a:cxnSpLocks/>
          </p:cNvCxnSpPr>
          <p:nvPr/>
        </p:nvCxnSpPr>
        <p:spPr>
          <a:xfrm flipH="1">
            <a:off x="4012130" y="25213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上 32">
            <a:extLst>
              <a:ext uri="{FF2B5EF4-FFF2-40B4-BE49-F238E27FC236}">
                <a16:creationId xmlns:a16="http://schemas.microsoft.com/office/drawing/2014/main" id="{2B5D9AE8-6854-4260-B6A3-950F4557B749}"/>
              </a:ext>
            </a:extLst>
          </p:cNvPr>
          <p:cNvSpPr/>
          <p:nvPr/>
        </p:nvSpPr>
        <p:spPr>
          <a:xfrm>
            <a:off x="4371896" y="4612875"/>
            <a:ext cx="580566" cy="1335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686</Words>
  <Application>Microsoft Office PowerPoint</Application>
  <PresentationFormat>宽屏</PresentationFormat>
  <Paragraphs>336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归并排序</vt:lpstr>
      <vt:lpstr>归并排序</vt:lpstr>
      <vt:lpstr>PowerPoint 演示文稿</vt:lpstr>
      <vt:lpstr>二叉树</vt:lpstr>
      <vt:lpstr>汉诺塔游戏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82</cp:revision>
  <dcterms:created xsi:type="dcterms:W3CDTF">2019-05-21T01:46:51Z</dcterms:created>
  <dcterms:modified xsi:type="dcterms:W3CDTF">2019-07-04T12:24:35Z</dcterms:modified>
</cp:coreProperties>
</file>