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62144" cy="15314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  <a:endCxn id="28" idx="2"/>
          </p:cNvCxnSpPr>
          <p:nvPr/>
        </p:nvCxnSpPr>
        <p:spPr>
          <a:xfrm rot="5400000">
            <a:off x="1512896" y="2958484"/>
            <a:ext cx="1167430" cy="941033"/>
          </a:xfrm>
          <a:prstGeom prst="curvedConnector3">
            <a:avLst>
              <a:gd name="adj1" fmla="val 1195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214544" y="3284748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1"/>
            <a:endCxn id="19" idx="1"/>
          </p:cNvCxnSpPr>
          <p:nvPr/>
        </p:nvCxnSpPr>
        <p:spPr>
          <a:xfrm rot="10800000" flipH="1">
            <a:off x="214543" y="1753337"/>
            <a:ext cx="408373" cy="1895395"/>
          </a:xfrm>
          <a:prstGeom prst="curvedConnector3">
            <a:avLst>
              <a:gd name="adj1" fmla="val -559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rot="5400000" flipH="1" flipV="1">
            <a:off x="2817912" y="2594501"/>
            <a:ext cx="439462" cy="9410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934615" y="337627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49746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59017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68289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0474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77560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1502765" y="4146315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3199674" y="513178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1361398" y="5051923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2453589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3341041" y="4195850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2453588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7352928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16" idx="2"/>
            <a:endCxn id="28" idx="2"/>
          </p:cNvCxnSpPr>
          <p:nvPr/>
        </p:nvCxnSpPr>
        <p:spPr>
          <a:xfrm rot="5400000">
            <a:off x="8080898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513468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6411896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9372601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59350" y="35386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446843" y="4012715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478</Words>
  <Application>Microsoft Office PowerPoint</Application>
  <PresentationFormat>宽屏</PresentationFormat>
  <Paragraphs>234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45</cp:revision>
  <dcterms:created xsi:type="dcterms:W3CDTF">2019-05-21T01:46:51Z</dcterms:created>
  <dcterms:modified xsi:type="dcterms:W3CDTF">2019-05-29T04:15:40Z</dcterms:modified>
</cp:coreProperties>
</file>