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10BC7C-E7CA-4D89-B014-561516B5FC02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69"/>
            <p14:sldId id="271"/>
            <p14:sldId id="272"/>
          </p14:sldIdLst>
        </p14:section>
        <p14:section name="无标题节" id="{4F41BE3C-37D2-401E-B7F8-691A29884C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6939988" y="436731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7867138" y="436731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8794288" y="436731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31419" y="13006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9721438" y="436731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4331562" y="5542867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-16459" y="2286004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3118967" y="214286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5282386" y="552885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6169838" y="5592402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5282385" y="552885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426C78FC-E6B3-47B5-99F6-2C74993470AE}"/>
              </a:ext>
            </a:extLst>
          </p:cNvPr>
          <p:cNvSpPr/>
          <p:nvPr/>
        </p:nvSpPr>
        <p:spPr>
          <a:xfrm rot="16200000">
            <a:off x="1599460" y="27552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C124-08E9-4D10-B7FB-0271BC54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67B77-CB4E-4486-9BE3-6D48CC33CDB0}"/>
              </a:ext>
            </a:extLst>
          </p:cNvPr>
          <p:cNvSpPr/>
          <p:nvPr/>
        </p:nvSpPr>
        <p:spPr>
          <a:xfrm>
            <a:off x="2016487" y="1984827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532BDF-C8C6-4E9F-9C52-A1AE93FEC853}"/>
              </a:ext>
            </a:extLst>
          </p:cNvPr>
          <p:cNvSpPr/>
          <p:nvPr/>
        </p:nvSpPr>
        <p:spPr>
          <a:xfrm>
            <a:off x="4302413" y="195594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34C68-0FD9-42FC-B1AF-31F736F322E8}"/>
              </a:ext>
            </a:extLst>
          </p:cNvPr>
          <p:cNvSpPr/>
          <p:nvPr/>
        </p:nvSpPr>
        <p:spPr>
          <a:xfrm>
            <a:off x="3086243" y="994741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91C98-3838-4A6E-9DF4-D953A078AB35}"/>
              </a:ext>
            </a:extLst>
          </p:cNvPr>
          <p:cNvSpPr/>
          <p:nvPr/>
        </p:nvSpPr>
        <p:spPr>
          <a:xfrm>
            <a:off x="2415046" y="293677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5DE387-6ABE-4C88-A2B7-187B81649E10}"/>
              </a:ext>
            </a:extLst>
          </p:cNvPr>
          <p:cNvSpPr/>
          <p:nvPr/>
        </p:nvSpPr>
        <p:spPr>
          <a:xfrm>
            <a:off x="3935281" y="293677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9C1662-8E2E-4785-BD23-E106C03EBD33}"/>
              </a:ext>
            </a:extLst>
          </p:cNvPr>
          <p:cNvSpPr/>
          <p:nvPr/>
        </p:nvSpPr>
        <p:spPr>
          <a:xfrm>
            <a:off x="5028679" y="29114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2F656-00BB-4F82-9879-BBF0EB23AC0F}"/>
              </a:ext>
            </a:extLst>
          </p:cNvPr>
          <p:cNvSpPr/>
          <p:nvPr/>
        </p:nvSpPr>
        <p:spPr>
          <a:xfrm>
            <a:off x="1296129" y="29114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9885C5-C20E-4A35-8157-724BE2BA3E13}"/>
              </a:ext>
            </a:extLst>
          </p:cNvPr>
          <p:cNvSpPr/>
          <p:nvPr/>
        </p:nvSpPr>
        <p:spPr>
          <a:xfrm>
            <a:off x="601090" y="37751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1A373-B8E9-4831-A80C-B12509BA03BD}"/>
              </a:ext>
            </a:extLst>
          </p:cNvPr>
          <p:cNvSpPr/>
          <p:nvPr/>
        </p:nvSpPr>
        <p:spPr>
          <a:xfrm>
            <a:off x="1653743" y="37751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72B2A4-6E72-4C12-87F7-E5E79F127092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300573" y="1562912"/>
            <a:ext cx="1069756" cy="421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8EA15C5-9056-4D5B-B591-53962D3A603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70329" y="1562912"/>
            <a:ext cx="1216170" cy="393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AE00C5-3419-4B17-A016-462EE5B03F1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580215" y="2454845"/>
            <a:ext cx="720358" cy="456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D47C8-05FF-40F8-B97F-172E7DEACF8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00573" y="2454845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D99565-1C5B-4020-8E10-C58E9090FCA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85176" y="3385089"/>
            <a:ext cx="580566" cy="390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2E1917-A006-4186-8296-E441EE1B2B4E}"/>
              </a:ext>
            </a:extLst>
          </p:cNvPr>
          <p:cNvCxnSpPr>
            <a:cxnSpLocks/>
          </p:cNvCxnSpPr>
          <p:nvPr/>
        </p:nvCxnSpPr>
        <p:spPr>
          <a:xfrm>
            <a:off x="1580214" y="3339169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856533-A6EF-47DB-B290-9847545FC56D}"/>
              </a:ext>
            </a:extLst>
          </p:cNvPr>
          <p:cNvCxnSpPr>
            <a:cxnSpLocks/>
          </p:cNvCxnSpPr>
          <p:nvPr/>
        </p:nvCxnSpPr>
        <p:spPr>
          <a:xfrm>
            <a:off x="4753183" y="2483910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4D29DA1-7537-4813-8868-CFEC5FB9A6D7}"/>
              </a:ext>
            </a:extLst>
          </p:cNvPr>
          <p:cNvCxnSpPr>
            <a:cxnSpLocks/>
          </p:cNvCxnSpPr>
          <p:nvPr/>
        </p:nvCxnSpPr>
        <p:spPr>
          <a:xfrm flipH="1">
            <a:off x="4012130" y="2521389"/>
            <a:ext cx="580566" cy="390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上 32">
            <a:extLst>
              <a:ext uri="{FF2B5EF4-FFF2-40B4-BE49-F238E27FC236}">
                <a16:creationId xmlns:a16="http://schemas.microsoft.com/office/drawing/2014/main" id="{2B5D9AE8-6854-4260-B6A3-950F4557B749}"/>
              </a:ext>
            </a:extLst>
          </p:cNvPr>
          <p:cNvSpPr/>
          <p:nvPr/>
        </p:nvSpPr>
        <p:spPr>
          <a:xfrm>
            <a:off x="4371896" y="4612875"/>
            <a:ext cx="580566" cy="1335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624</Words>
  <Application>Microsoft Office PowerPoint</Application>
  <PresentationFormat>宽屏</PresentationFormat>
  <Paragraphs>289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汉诺塔游戏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71</cp:revision>
  <dcterms:created xsi:type="dcterms:W3CDTF">2019-05-21T01:46:51Z</dcterms:created>
  <dcterms:modified xsi:type="dcterms:W3CDTF">2019-07-02T23:59:17Z</dcterms:modified>
</cp:coreProperties>
</file>