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3" r:id="rId14"/>
    <p:sldId id="274" r:id="rId15"/>
    <p:sldId id="268" r:id="rId16"/>
    <p:sldId id="27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10BC7C-E7CA-4D89-B014-561516B5FC02}">
          <p14:sldIdLst>
            <p14:sldId id="257"/>
            <p14:sldId id="258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5"/>
            <p14:sldId id="273"/>
            <p14:sldId id="274"/>
            <p14:sldId id="268"/>
            <p14:sldId id="270"/>
            <p14:sldId id="269"/>
            <p14:sldId id="271"/>
            <p14:sldId id="272"/>
          </p14:sldIdLst>
        </p14:section>
        <p14:section name="无标题节" id="{4F41BE3C-37D2-401E-B7F8-691A29884C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8953509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9824393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1115580" y="1797933"/>
            <a:ext cx="568171" cy="47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3728223" y="1776875"/>
            <a:ext cx="568171" cy="512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7211747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8082628" y="1799916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4599104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244699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986461" y="1797933"/>
            <a:ext cx="568171" cy="47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857342" y="1791543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DCF25D8-A71B-430A-A343-C009A8C1AAC6}"/>
              </a:ext>
            </a:extLst>
          </p:cNvPr>
          <p:cNvSpPr/>
          <p:nvPr/>
        </p:nvSpPr>
        <p:spPr>
          <a:xfrm>
            <a:off x="8953509" y="2363029"/>
            <a:ext cx="353582" cy="73906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9014226A-7AF0-4E5B-A871-C97010801585}"/>
              </a:ext>
            </a:extLst>
          </p:cNvPr>
          <p:cNvSpPr/>
          <p:nvPr/>
        </p:nvSpPr>
        <p:spPr>
          <a:xfrm>
            <a:off x="5473278" y="4032727"/>
            <a:ext cx="353582" cy="73906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FDDFE6-D782-4F4F-ABEB-B8682809E672}"/>
              </a:ext>
            </a:extLst>
          </p:cNvPr>
          <p:cNvSpPr/>
          <p:nvPr/>
        </p:nvSpPr>
        <p:spPr>
          <a:xfrm>
            <a:off x="5469985" y="172484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4CD68B7-E9AF-4B3A-822C-698172C56955}"/>
              </a:ext>
            </a:extLst>
          </p:cNvPr>
          <p:cNvSpPr/>
          <p:nvPr/>
        </p:nvSpPr>
        <p:spPr>
          <a:xfrm>
            <a:off x="6340866" y="172484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1BE7982-886D-41D3-8DA0-07CD55772E34}"/>
              </a:ext>
            </a:extLst>
          </p:cNvPr>
          <p:cNvSpPr/>
          <p:nvPr/>
        </p:nvSpPr>
        <p:spPr>
          <a:xfrm>
            <a:off x="8953509" y="3447472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E063B3B-D957-4C72-80EB-5E38651F832A}"/>
              </a:ext>
            </a:extLst>
          </p:cNvPr>
          <p:cNvSpPr/>
          <p:nvPr/>
        </p:nvSpPr>
        <p:spPr>
          <a:xfrm>
            <a:off x="8965829" y="5001064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84D4E18-395E-40BC-8F6B-013BEF0FC43E}"/>
              </a:ext>
            </a:extLst>
          </p:cNvPr>
          <p:cNvSpPr/>
          <p:nvPr/>
        </p:nvSpPr>
        <p:spPr>
          <a:xfrm>
            <a:off x="3728223" y="3461481"/>
            <a:ext cx="568171" cy="512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3A15932-A503-4B84-85F3-F2169299EB62}"/>
              </a:ext>
            </a:extLst>
          </p:cNvPr>
          <p:cNvSpPr/>
          <p:nvPr/>
        </p:nvSpPr>
        <p:spPr>
          <a:xfrm>
            <a:off x="7211747" y="3447472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62EB68-9C6D-445D-AFBF-72077BEEA7A7}"/>
              </a:ext>
            </a:extLst>
          </p:cNvPr>
          <p:cNvSpPr/>
          <p:nvPr/>
        </p:nvSpPr>
        <p:spPr>
          <a:xfrm>
            <a:off x="8082628" y="3476149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E872333-C3C8-4309-97EB-7D6A2344C860}"/>
              </a:ext>
            </a:extLst>
          </p:cNvPr>
          <p:cNvSpPr/>
          <p:nvPr/>
        </p:nvSpPr>
        <p:spPr>
          <a:xfrm>
            <a:off x="4599104" y="3447472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C69491D-74E3-41C7-ACBF-CA5924C19510}"/>
              </a:ext>
            </a:extLst>
          </p:cNvPr>
          <p:cNvSpPr/>
          <p:nvPr/>
        </p:nvSpPr>
        <p:spPr>
          <a:xfrm>
            <a:off x="5469985" y="3409449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EE4EE5-F844-471B-9F73-6646E3BAFFF2}"/>
              </a:ext>
            </a:extLst>
          </p:cNvPr>
          <p:cNvSpPr/>
          <p:nvPr/>
        </p:nvSpPr>
        <p:spPr>
          <a:xfrm>
            <a:off x="6340866" y="3409449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8E7528B-A767-4EFA-97E3-78139254C5D5}"/>
              </a:ext>
            </a:extLst>
          </p:cNvPr>
          <p:cNvSpPr/>
          <p:nvPr/>
        </p:nvSpPr>
        <p:spPr>
          <a:xfrm>
            <a:off x="10580045" y="1818653"/>
            <a:ext cx="568171" cy="47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4FD995C-7EBB-4023-9835-1A4F1E6F89C6}"/>
              </a:ext>
            </a:extLst>
          </p:cNvPr>
          <p:cNvSpPr/>
          <p:nvPr/>
        </p:nvSpPr>
        <p:spPr>
          <a:xfrm>
            <a:off x="11450926" y="1812263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551ACF8-8DE7-473D-B099-2788B1B2FD22}"/>
              </a:ext>
            </a:extLst>
          </p:cNvPr>
          <p:cNvSpPr/>
          <p:nvPr/>
        </p:nvSpPr>
        <p:spPr>
          <a:xfrm>
            <a:off x="5527829" y="505383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6974A43-F736-4F2F-A83F-CF7C900A7112}"/>
              </a:ext>
            </a:extLst>
          </p:cNvPr>
          <p:cNvSpPr/>
          <p:nvPr/>
        </p:nvSpPr>
        <p:spPr>
          <a:xfrm>
            <a:off x="3728222" y="5039014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EDC13B7-E966-491B-BA5D-8EAAC753144D}"/>
              </a:ext>
            </a:extLst>
          </p:cNvPr>
          <p:cNvSpPr/>
          <p:nvPr/>
        </p:nvSpPr>
        <p:spPr>
          <a:xfrm>
            <a:off x="4652605" y="503728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3767352-A829-448F-9D29-CD04015F7187}"/>
              </a:ext>
            </a:extLst>
          </p:cNvPr>
          <p:cNvSpPr/>
          <p:nvPr/>
        </p:nvSpPr>
        <p:spPr>
          <a:xfrm>
            <a:off x="547409" y="338824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2BF0DD-CBE5-4B52-8A2E-15EE547F4243}"/>
              </a:ext>
            </a:extLst>
          </p:cNvPr>
          <p:cNvSpPr/>
          <p:nvPr/>
        </p:nvSpPr>
        <p:spPr>
          <a:xfrm>
            <a:off x="517854" y="4231641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7DE8238-6336-4034-872E-2AE1B2676839}"/>
              </a:ext>
            </a:extLst>
          </p:cNvPr>
          <p:cNvSpPr/>
          <p:nvPr/>
        </p:nvSpPr>
        <p:spPr>
          <a:xfrm>
            <a:off x="517853" y="5001064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87B0B74-334A-484A-933B-3F3D41C4E60B}"/>
              </a:ext>
            </a:extLst>
          </p:cNvPr>
          <p:cNvSpPr/>
          <p:nvPr/>
        </p:nvSpPr>
        <p:spPr>
          <a:xfrm>
            <a:off x="517852" y="5857021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55AD847-C3F4-476D-81FA-0AB0D68088BA}"/>
              </a:ext>
            </a:extLst>
          </p:cNvPr>
          <p:cNvSpPr/>
          <p:nvPr/>
        </p:nvSpPr>
        <p:spPr>
          <a:xfrm>
            <a:off x="1299087" y="6265618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2AF2D2A-701F-412D-A7B7-599DF993F154}"/>
              </a:ext>
            </a:extLst>
          </p:cNvPr>
          <p:cNvSpPr/>
          <p:nvPr/>
        </p:nvSpPr>
        <p:spPr>
          <a:xfrm>
            <a:off x="2399918" y="6265618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FB5514A-30E0-4EE5-BC77-58310C569C37}"/>
              </a:ext>
            </a:extLst>
          </p:cNvPr>
          <p:cNvSpPr/>
          <p:nvPr/>
        </p:nvSpPr>
        <p:spPr>
          <a:xfrm>
            <a:off x="6340866" y="505383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06E2ADC-5D54-4435-BB6E-95ACEF3E8094}"/>
              </a:ext>
            </a:extLst>
          </p:cNvPr>
          <p:cNvSpPr/>
          <p:nvPr/>
        </p:nvSpPr>
        <p:spPr>
          <a:xfrm>
            <a:off x="7246829" y="505383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B06D23E-39D6-4E15-B38B-2AC814B7CDE7}"/>
              </a:ext>
            </a:extLst>
          </p:cNvPr>
          <p:cNvSpPr/>
          <p:nvPr/>
        </p:nvSpPr>
        <p:spPr>
          <a:xfrm>
            <a:off x="8078418" y="501220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8720635" y="1618640"/>
            <a:ext cx="568171" cy="480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7490258" y="1604039"/>
            <a:ext cx="568171" cy="5098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5029500" y="1625001"/>
            <a:ext cx="568171" cy="467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6259879" y="1618640"/>
            <a:ext cx="568171" cy="480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DCF25D8-A71B-430A-A343-C009A8C1AAC6}"/>
              </a:ext>
            </a:extLst>
          </p:cNvPr>
          <p:cNvSpPr/>
          <p:nvPr/>
        </p:nvSpPr>
        <p:spPr>
          <a:xfrm>
            <a:off x="1338363" y="2261306"/>
            <a:ext cx="568171" cy="116769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FDDFE6-D782-4F4F-ABEB-B8682809E672}"/>
              </a:ext>
            </a:extLst>
          </p:cNvPr>
          <p:cNvSpPr/>
          <p:nvPr/>
        </p:nvSpPr>
        <p:spPr>
          <a:xfrm>
            <a:off x="1338363" y="1590093"/>
            <a:ext cx="568171" cy="5377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4CD68B7-E9AF-4B3A-822C-698172C56955}"/>
              </a:ext>
            </a:extLst>
          </p:cNvPr>
          <p:cNvSpPr/>
          <p:nvPr/>
        </p:nvSpPr>
        <p:spPr>
          <a:xfrm>
            <a:off x="2568742" y="1590093"/>
            <a:ext cx="568171" cy="5377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1320077-0276-4160-AC19-B8BD967127EC}"/>
              </a:ext>
            </a:extLst>
          </p:cNvPr>
          <p:cNvSpPr/>
          <p:nvPr/>
        </p:nvSpPr>
        <p:spPr>
          <a:xfrm>
            <a:off x="3799121" y="1604039"/>
            <a:ext cx="568171" cy="5098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548EBD50-9355-4BF0-8A57-370DBEEE4F0E}"/>
              </a:ext>
            </a:extLst>
          </p:cNvPr>
          <p:cNvSpPr/>
          <p:nvPr/>
        </p:nvSpPr>
        <p:spPr>
          <a:xfrm>
            <a:off x="2568742" y="2318871"/>
            <a:ext cx="568171" cy="11676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6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1869312" y="1132550"/>
            <a:ext cx="7638672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亿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83EFF0-56BE-4D1C-A9D2-1919AE05B148}"/>
              </a:ext>
            </a:extLst>
          </p:cNvPr>
          <p:cNvSpPr/>
          <p:nvPr/>
        </p:nvSpPr>
        <p:spPr>
          <a:xfrm>
            <a:off x="333476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170627-4EF0-410F-8E2B-003212B6D1F4}"/>
              </a:ext>
            </a:extLst>
          </p:cNvPr>
          <p:cNvSpPr/>
          <p:nvPr/>
        </p:nvSpPr>
        <p:spPr>
          <a:xfrm>
            <a:off x="1647372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E1865F5-137E-4A91-835A-5D69F5A5636A}"/>
              </a:ext>
            </a:extLst>
          </p:cNvPr>
          <p:cNvSpPr/>
          <p:nvPr/>
        </p:nvSpPr>
        <p:spPr>
          <a:xfrm>
            <a:off x="3076676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58461D2-CE31-4982-A0EF-8DA796D22B14}"/>
              </a:ext>
            </a:extLst>
          </p:cNvPr>
          <p:cNvSpPr/>
          <p:nvPr/>
        </p:nvSpPr>
        <p:spPr>
          <a:xfrm>
            <a:off x="4505980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475CEEA-FB57-4FA6-8E0C-F044B0653281}"/>
              </a:ext>
            </a:extLst>
          </p:cNvPr>
          <p:cNvSpPr/>
          <p:nvPr/>
        </p:nvSpPr>
        <p:spPr>
          <a:xfrm>
            <a:off x="5819876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CFCD238-0C3F-460E-A05E-0B15101F0C94}"/>
              </a:ext>
            </a:extLst>
          </p:cNvPr>
          <p:cNvSpPr/>
          <p:nvPr/>
        </p:nvSpPr>
        <p:spPr>
          <a:xfrm>
            <a:off x="7249180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82BDFB3-A49E-4B33-BA6A-121D4F4C02FC}"/>
              </a:ext>
            </a:extLst>
          </p:cNvPr>
          <p:cNvSpPr/>
          <p:nvPr/>
        </p:nvSpPr>
        <p:spPr>
          <a:xfrm>
            <a:off x="8678484" y="25821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AECCC87-4244-48F7-8ED4-76CBAFD0B612}"/>
              </a:ext>
            </a:extLst>
          </p:cNvPr>
          <p:cNvSpPr/>
          <p:nvPr/>
        </p:nvSpPr>
        <p:spPr>
          <a:xfrm>
            <a:off x="10107788" y="25821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AE55882-83DD-493A-B57E-79B15A6EDB55}"/>
              </a:ext>
            </a:extLst>
          </p:cNvPr>
          <p:cNvSpPr/>
          <p:nvPr/>
        </p:nvSpPr>
        <p:spPr>
          <a:xfrm>
            <a:off x="2087378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591FE81-673F-41F9-ADEC-25CED1E1DC05}"/>
              </a:ext>
            </a:extLst>
          </p:cNvPr>
          <p:cNvSpPr/>
          <p:nvPr/>
        </p:nvSpPr>
        <p:spPr>
          <a:xfrm rot="5400000">
            <a:off x="6010876" y="-63623"/>
            <a:ext cx="540153" cy="744836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EF0E3F2-1FA9-4380-9AE3-68C92EA7BB5E}"/>
              </a:ext>
            </a:extLst>
          </p:cNvPr>
          <p:cNvSpPr/>
          <p:nvPr/>
        </p:nvSpPr>
        <p:spPr>
          <a:xfrm>
            <a:off x="3427906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B143131-4A21-49E5-845D-B572080D868E}"/>
              </a:ext>
            </a:extLst>
          </p:cNvPr>
          <p:cNvSpPr/>
          <p:nvPr/>
        </p:nvSpPr>
        <p:spPr>
          <a:xfrm>
            <a:off x="5000629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CC2BF72-9942-4F76-9AE8-C5A32CA00E1A}"/>
              </a:ext>
            </a:extLst>
          </p:cNvPr>
          <p:cNvSpPr/>
          <p:nvPr/>
        </p:nvSpPr>
        <p:spPr>
          <a:xfrm>
            <a:off x="6314525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4F66B71-EFE0-49A8-85B0-EC6F3519BDB5}"/>
              </a:ext>
            </a:extLst>
          </p:cNvPr>
          <p:cNvSpPr/>
          <p:nvPr/>
        </p:nvSpPr>
        <p:spPr>
          <a:xfrm>
            <a:off x="7655053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DD37D00-FEB5-4F12-8058-558EDD5FCB07}"/>
              </a:ext>
            </a:extLst>
          </p:cNvPr>
          <p:cNvSpPr/>
          <p:nvPr/>
        </p:nvSpPr>
        <p:spPr>
          <a:xfrm>
            <a:off x="9227776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838076A-23DC-4908-BE2A-9356316B6B44}"/>
              </a:ext>
            </a:extLst>
          </p:cNvPr>
          <p:cNvSpPr/>
          <p:nvPr/>
        </p:nvSpPr>
        <p:spPr>
          <a:xfrm>
            <a:off x="2092382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DF1809A-0D52-4C25-9039-D2378A8BF600}"/>
              </a:ext>
            </a:extLst>
          </p:cNvPr>
          <p:cNvSpPr/>
          <p:nvPr/>
        </p:nvSpPr>
        <p:spPr>
          <a:xfrm>
            <a:off x="3571325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47D2D5E-004E-4AFC-A4D4-930D34EA45C0}"/>
              </a:ext>
            </a:extLst>
          </p:cNvPr>
          <p:cNvSpPr/>
          <p:nvPr/>
        </p:nvSpPr>
        <p:spPr>
          <a:xfrm>
            <a:off x="5193999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5F0A6BE-E3DA-47C1-B1BB-23A36773BCB3}"/>
              </a:ext>
            </a:extLst>
          </p:cNvPr>
          <p:cNvSpPr/>
          <p:nvPr/>
        </p:nvSpPr>
        <p:spPr>
          <a:xfrm>
            <a:off x="6525650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83AB733-1764-4BCA-AAF3-037A422510E7}"/>
              </a:ext>
            </a:extLst>
          </p:cNvPr>
          <p:cNvSpPr/>
          <p:nvPr/>
        </p:nvSpPr>
        <p:spPr>
          <a:xfrm>
            <a:off x="7655053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87A2634-40A1-4DCC-A344-E42EB54AC4EF}"/>
              </a:ext>
            </a:extLst>
          </p:cNvPr>
          <p:cNvSpPr/>
          <p:nvPr/>
        </p:nvSpPr>
        <p:spPr>
          <a:xfrm>
            <a:off x="8853539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4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02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895653F-C5DD-48D0-9BEA-B9B12C9DEFF2}"/>
              </a:ext>
            </a:extLst>
          </p:cNvPr>
          <p:cNvGrpSpPr/>
          <p:nvPr/>
        </p:nvGrpSpPr>
        <p:grpSpPr>
          <a:xfrm>
            <a:off x="1430785" y="1459808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4A1A50-2177-4762-8693-1BC1B3F2467E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D6150-D393-4EB7-9FE3-3C6D7C706C1B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F9ADB9-CE34-4901-9C4C-A35E48C5CA95}"/>
              </a:ext>
            </a:extLst>
          </p:cNvPr>
          <p:cNvGrpSpPr/>
          <p:nvPr/>
        </p:nvGrpSpPr>
        <p:grpSpPr>
          <a:xfrm>
            <a:off x="3173769" y="145525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63E634-18EF-4B01-907F-DEF76C591E31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B9A297-EF99-4BAC-A712-9B9227D8FF1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5BEB7-994C-4EAA-9A61-340C2D25E007}"/>
              </a:ext>
            </a:extLst>
          </p:cNvPr>
          <p:cNvGrpSpPr/>
          <p:nvPr/>
        </p:nvGrpSpPr>
        <p:grpSpPr>
          <a:xfrm>
            <a:off x="4944858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A59-4E5C-479C-9620-7EC95869581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7F0C48-5B07-472F-B14A-8E59B666C34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119415" y="912214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2953988" y="913033"/>
            <a:ext cx="4556" cy="1088995"/>
          </a:xfrm>
          <a:prstGeom prst="curvedConnector3">
            <a:avLst>
              <a:gd name="adj1" fmla="val 511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119415" y="2778711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060448" y="1276197"/>
            <a:ext cx="697332" cy="183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43F572D-9C4F-492D-AD83-3A5946960B1D}"/>
              </a:ext>
            </a:extLst>
          </p:cNvPr>
          <p:cNvCxnSpPr>
            <a:cxnSpLocks/>
            <a:stCxn id="13" idx="0"/>
            <a:endCxn id="17" idx="0"/>
          </p:cNvCxnSpPr>
          <p:nvPr/>
        </p:nvCxnSpPr>
        <p:spPr>
          <a:xfrm rot="5400000" flipH="1" flipV="1">
            <a:off x="4707212" y="890610"/>
            <a:ext cx="12183" cy="1117100"/>
          </a:xfrm>
          <a:prstGeom prst="curvedConnector3">
            <a:avLst>
              <a:gd name="adj1" fmla="val 1976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DD49E8-0799-489A-A85B-60F8B8D8FAE6}"/>
              </a:ext>
            </a:extLst>
          </p:cNvPr>
          <p:cNvGrpSpPr/>
          <p:nvPr/>
        </p:nvGrpSpPr>
        <p:grpSpPr>
          <a:xfrm>
            <a:off x="6708564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20D2A5-2D33-434F-870E-45FA6AECED5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5BE685-208C-498A-ABFF-4088FC235A3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55347B1-37A9-4E69-9A2C-758789491C5F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5986511" y="1443068"/>
            <a:ext cx="1049048" cy="6350"/>
          </a:xfrm>
          <a:prstGeom prst="curvedConnector4">
            <a:avLst>
              <a:gd name="adj1" fmla="val -14668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FFC4AE-D93D-40A1-A1E2-B119E71F7E13}"/>
              </a:ext>
            </a:extLst>
          </p:cNvPr>
          <p:cNvGrpSpPr/>
          <p:nvPr/>
        </p:nvGrpSpPr>
        <p:grpSpPr>
          <a:xfrm>
            <a:off x="8778542" y="141883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51FA1B-4A5D-4140-AF1B-23F7B73B62DA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04E10B-ADCA-4637-8C1C-B5C1423750E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6C3CB28-347D-426D-ABC4-8C191643E23A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16200000" flipH="1">
            <a:off x="3525175" y="3130830"/>
            <a:ext cx="1" cy="157282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63E3337-CADB-4B8E-98D6-C618E5763AD3}"/>
              </a:ext>
            </a:extLst>
          </p:cNvPr>
          <p:cNvSpPr/>
          <p:nvPr/>
        </p:nvSpPr>
        <p:spPr>
          <a:xfrm>
            <a:off x="75333" y="2910845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4C6516D-9883-4AE0-984D-1B8338FF0FA4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1016366" y="3274828"/>
            <a:ext cx="1068408" cy="6424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1AFE4C-70E0-4BCC-AB61-E2EABA93CA1F}"/>
              </a:ext>
            </a:extLst>
          </p:cNvPr>
          <p:cNvGrpSpPr/>
          <p:nvPr/>
        </p:nvGrpSpPr>
        <p:grpSpPr>
          <a:xfrm>
            <a:off x="1757779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D71B40C-78C0-40EA-8149-744D3E99D82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2700A69-2A98-4BB5-87A3-7E2097AA288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A1256B-59D6-42E0-A807-805A58149B29}"/>
              </a:ext>
            </a:extLst>
          </p:cNvPr>
          <p:cNvGrpSpPr/>
          <p:nvPr/>
        </p:nvGrpSpPr>
        <p:grpSpPr>
          <a:xfrm>
            <a:off x="3984595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BE17D3-4FF2-4AC5-A4DD-9EE16565897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856DB08-6B63-442D-AA37-96C50BDCB0B9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426C78FC-E6B3-47B5-99F6-2C74993470AE}"/>
              </a:ext>
            </a:extLst>
          </p:cNvPr>
          <p:cNvSpPr/>
          <p:nvPr/>
        </p:nvSpPr>
        <p:spPr>
          <a:xfrm rot="16200000">
            <a:off x="1599460" y="27552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4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C124-08E9-4D10-B7FB-0271BC54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67B77-CB4E-4486-9BE3-6D48CC33CDB0}"/>
              </a:ext>
            </a:extLst>
          </p:cNvPr>
          <p:cNvSpPr/>
          <p:nvPr/>
        </p:nvSpPr>
        <p:spPr>
          <a:xfrm>
            <a:off x="1780887" y="196167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532BDF-C8C6-4E9F-9C52-A1AE93FEC853}"/>
              </a:ext>
            </a:extLst>
          </p:cNvPr>
          <p:cNvSpPr/>
          <p:nvPr/>
        </p:nvSpPr>
        <p:spPr>
          <a:xfrm>
            <a:off x="4503452" y="1914693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34C68-0FD9-42FC-B1AF-31F736F322E8}"/>
              </a:ext>
            </a:extLst>
          </p:cNvPr>
          <p:cNvSpPr/>
          <p:nvPr/>
        </p:nvSpPr>
        <p:spPr>
          <a:xfrm>
            <a:off x="3086243" y="994741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91C98-3838-4A6E-9DF4-D953A078AB35}"/>
              </a:ext>
            </a:extLst>
          </p:cNvPr>
          <p:cNvSpPr/>
          <p:nvPr/>
        </p:nvSpPr>
        <p:spPr>
          <a:xfrm>
            <a:off x="2415046" y="2936774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5DE387-6ABE-4C88-A2B7-187B81649E10}"/>
              </a:ext>
            </a:extLst>
          </p:cNvPr>
          <p:cNvSpPr/>
          <p:nvPr/>
        </p:nvSpPr>
        <p:spPr>
          <a:xfrm>
            <a:off x="3935281" y="2936774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9C1662-8E2E-4785-BD23-E106C03EBD33}"/>
              </a:ext>
            </a:extLst>
          </p:cNvPr>
          <p:cNvSpPr/>
          <p:nvPr/>
        </p:nvSpPr>
        <p:spPr>
          <a:xfrm>
            <a:off x="5028679" y="2911480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72F656-00BB-4F82-9879-BBF0EB23AC0F}"/>
              </a:ext>
            </a:extLst>
          </p:cNvPr>
          <p:cNvSpPr/>
          <p:nvPr/>
        </p:nvSpPr>
        <p:spPr>
          <a:xfrm>
            <a:off x="1112434" y="288884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9885C5-C20E-4A35-8157-724BE2BA3E13}"/>
              </a:ext>
            </a:extLst>
          </p:cNvPr>
          <p:cNvSpPr/>
          <p:nvPr/>
        </p:nvSpPr>
        <p:spPr>
          <a:xfrm>
            <a:off x="601090" y="3775180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1A373-B8E9-4831-A80C-B12509BA03BD}"/>
              </a:ext>
            </a:extLst>
          </p:cNvPr>
          <p:cNvSpPr/>
          <p:nvPr/>
        </p:nvSpPr>
        <p:spPr>
          <a:xfrm>
            <a:off x="1653743" y="3775180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72B2A4-6E72-4C12-87F7-E5E79F127092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2064973" y="1562912"/>
            <a:ext cx="1305356" cy="398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8EA15C5-9056-4D5B-B591-53962D3A603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70329" y="1562912"/>
            <a:ext cx="1417209" cy="351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AE00C5-3419-4B17-A016-462EE5B03F1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396520" y="2431689"/>
            <a:ext cx="668453" cy="4571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0D47C8-05FF-40F8-B97F-172E7DEACF8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064973" y="2431689"/>
            <a:ext cx="634159" cy="505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D99565-1C5B-4020-8E10-C58E9090FCA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5176" y="3429000"/>
            <a:ext cx="511344" cy="346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2E1917-A006-4186-8296-E441EE1B2B4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1396520" y="3429000"/>
            <a:ext cx="541309" cy="346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856533-A6EF-47DB-B290-9847545FC56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787538" y="2454845"/>
            <a:ext cx="525227" cy="456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4D29DA1-7537-4813-8868-CFEC5FB9A6D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219367" y="2454845"/>
            <a:ext cx="568171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上 32">
            <a:extLst>
              <a:ext uri="{FF2B5EF4-FFF2-40B4-BE49-F238E27FC236}">
                <a16:creationId xmlns:a16="http://schemas.microsoft.com/office/drawing/2014/main" id="{2B5D9AE8-6854-4260-B6A3-950F4557B749}"/>
              </a:ext>
            </a:extLst>
          </p:cNvPr>
          <p:cNvSpPr/>
          <p:nvPr/>
        </p:nvSpPr>
        <p:spPr>
          <a:xfrm>
            <a:off x="4371896" y="4612875"/>
            <a:ext cx="580566" cy="1335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686</Words>
  <Application>Microsoft Office PowerPoint</Application>
  <PresentationFormat>宽屏</PresentationFormat>
  <Paragraphs>336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归并排序</vt:lpstr>
      <vt:lpstr>归并排序</vt:lpstr>
      <vt:lpstr>PowerPoint 演示文稿</vt:lpstr>
      <vt:lpstr>二叉树</vt:lpstr>
      <vt:lpstr>汉诺塔游戏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85</cp:revision>
  <dcterms:created xsi:type="dcterms:W3CDTF">2019-05-21T01:46:51Z</dcterms:created>
  <dcterms:modified xsi:type="dcterms:W3CDTF">2019-07-04T13:56:22Z</dcterms:modified>
</cp:coreProperties>
</file>