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825CF-9DDB-4760-BF1B-25755E1A1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F1E8A1-0CBD-4ECB-971F-9AC22A90B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09F4F-537F-48CE-ADFC-C58A6B6E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9C48B-DFA8-4D53-8A11-3E5DD708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FBC10-E259-4F40-9F88-6DB2F3BB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9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F3945-EF38-4C00-B750-5762630D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482136-BB60-45E9-8472-57F16D2AD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17A45-F391-47E2-B557-F0788E5E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C806C-5553-4832-9080-577C583A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6A3FA-8061-4E65-A2D2-177E67AF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47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2C6BE4-0FC5-4299-A688-46CBC0568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E92163-7ADF-4636-8046-0F9C1F414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A547F-ECF1-4FF9-9159-F4F58281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953CC5-CDD6-44A0-8311-9E6E94C7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9FD3D-5AB8-49D7-8980-B810C4C1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65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E4E18-2F38-4839-9441-7DB4CCA36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733912"/>
          </a:xfrm>
        </p:spPr>
        <p:txBody>
          <a:bodyPr>
            <a:normAutofit/>
          </a:bodyPr>
          <a:lstStyle>
            <a:lvl1pPr>
              <a:defRPr sz="3200" b="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E094D-41A3-420F-8C9E-DCC6700F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fld id="{00F45E2C-A052-4CA8-89FD-DA47DCEA70CB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EF74E-365E-447B-88A4-1643E164F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52FFB-380A-4FE3-9015-1CD15788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fld id="{AF7DA2DE-65E7-41E7-B1D1-93178B4DF7F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B338B92-8738-4498-91E0-5E8CD07C9160}"/>
              </a:ext>
            </a:extLst>
          </p:cNvPr>
          <p:cNvCxnSpPr>
            <a:cxnSpLocks/>
          </p:cNvCxnSpPr>
          <p:nvPr userDrawn="1"/>
        </p:nvCxnSpPr>
        <p:spPr>
          <a:xfrm>
            <a:off x="0" y="782515"/>
            <a:ext cx="12192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FE558B24-9542-44CD-B7E6-205BBF03CA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4175" y="1003176"/>
            <a:ext cx="10969625" cy="5133975"/>
          </a:xfrm>
        </p:spPr>
        <p:txBody>
          <a:bodyPr>
            <a:normAutofit/>
          </a:bodyPr>
          <a:lstStyle>
            <a:lvl1pPr>
              <a:defRPr sz="18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sz="16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sz="14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sz="12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sz="12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7905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5778D-5297-48C2-89D0-FB79B271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FD2354-3F07-4242-9538-A3809D691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CEEA9-1768-4162-8B2D-34C82B40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92DFD-284E-4619-A424-4663D9779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E617A-35D8-42B4-8B7F-DFBD5573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37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C1037-0FEF-4F07-84F4-22C30C9E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6E66F1-0B8A-403C-9D16-780944DF6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437DA5-53FB-4A96-940B-756439A38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BAE4CB-5CC1-437E-A04E-79103842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FE042B-730E-4FAF-BB8F-157F4F38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C51490-7D8F-4441-9073-29F64DA7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199FA-6CEE-4C65-A1A5-AC99C135F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CF768B-C470-4742-901B-A11BB60F7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C9A8AE-6542-458E-BC14-E67AD7BF5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BD84B6-3E83-4219-B9D8-8A47C8DE6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4A8460-4AD7-49EC-8F36-B2AA19C43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97924E-4DE7-47DA-B9CD-24A35EE9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EFE334-86B3-4439-AC01-43E442E8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5ED81C-CF81-4E7C-86D4-D2238D0F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42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E0641-94CF-4751-A6C4-FD6EF736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3C5802-BB7D-4370-8B87-A569A5B0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0E7D51-5F29-4F13-89D8-B965D729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19C20C-43FD-46D2-882A-E43AE966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78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677365-BA9F-4895-8AB8-9718363F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F4BA31-FF18-4182-A249-AABABBBC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457B07-DA89-4DEB-B856-3598CA4F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32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A885B-5CE6-44AF-AFD9-6DC40224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137F7-3E08-4092-8C92-B7A64BB4F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7DF020-F623-45A6-BA12-9C8AD34C9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B81189-76FD-46F3-B6D3-CF6E5485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87B9C8-615F-4AB9-A8B0-CF897003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C2E53C-9936-4AD0-A0CA-AF1774C4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67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5386C-5990-4F45-B239-D8311CFC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4257FA-E238-4E15-A522-5FDCAC1F4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1CD9C4-8BBD-40D9-A5E9-5B02326BD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B36921-FB5B-4C26-8FCE-AB5763D5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B1B06E-19CF-425B-951B-C2F31011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AF1D55-B372-48F4-9454-76085274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8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BF949F-805C-4F2F-9E69-B629B20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F82820-C39C-458E-AE14-845496B9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F7AD4-EF40-40EB-A9DD-745B2601C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45E2C-A052-4CA8-89FD-DA47DCEA70CB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07F4B2-77E3-4D57-AAA1-655E2ABF5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E725D-6A93-4D46-A12D-681EC6A10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82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096610" y="2117319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5274817" y="2117319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612821" y="2117319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622917" y="1389353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9A14F98B-8B06-48F7-BFA6-F1D53F914CED}"/>
              </a:ext>
            </a:extLst>
          </p:cNvPr>
          <p:cNvCxnSpPr>
            <a:stCxn id="19" idx="3"/>
            <a:endCxn id="7" idx="0"/>
          </p:cNvCxnSpPr>
          <p:nvPr/>
        </p:nvCxnSpPr>
        <p:spPr>
          <a:xfrm>
            <a:off x="1563950" y="1753336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5567779" y="998732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stCxn id="11" idx="2"/>
            <a:endCxn id="7" idx="2"/>
          </p:cNvCxnSpPr>
          <p:nvPr/>
        </p:nvCxnSpPr>
        <p:spPr>
          <a:xfrm rot="5400000">
            <a:off x="4626747" y="1726698"/>
            <a:ext cx="1" cy="223717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9565F59-B9AF-414A-8A62-F63C28D59FC8}"/>
              </a:ext>
            </a:extLst>
          </p:cNvPr>
          <p:cNvCxnSpPr>
            <a:cxnSpLocks/>
            <a:stCxn id="19" idx="3"/>
            <a:endCxn id="28" idx="0"/>
          </p:cNvCxnSpPr>
          <p:nvPr/>
        </p:nvCxnSpPr>
        <p:spPr>
          <a:xfrm>
            <a:off x="1563950" y="1753336"/>
            <a:ext cx="62144" cy="15314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609C1797-5248-477E-B72E-452086E3825F}"/>
              </a:ext>
            </a:extLst>
          </p:cNvPr>
          <p:cNvCxnSpPr>
            <a:cxnSpLocks/>
            <a:stCxn id="6" idx="2"/>
            <a:endCxn id="28" idx="2"/>
          </p:cNvCxnSpPr>
          <p:nvPr/>
        </p:nvCxnSpPr>
        <p:spPr>
          <a:xfrm rot="5400000">
            <a:off x="1512896" y="2958484"/>
            <a:ext cx="1167430" cy="941033"/>
          </a:xfrm>
          <a:prstGeom prst="curvedConnector3">
            <a:avLst>
              <a:gd name="adj1" fmla="val 11958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9723D42-E814-41F7-B4AB-A4010E17CC4A}"/>
              </a:ext>
            </a:extLst>
          </p:cNvPr>
          <p:cNvGrpSpPr/>
          <p:nvPr/>
        </p:nvGrpSpPr>
        <p:grpSpPr>
          <a:xfrm>
            <a:off x="214544" y="3284748"/>
            <a:ext cx="2823099" cy="727967"/>
            <a:chOff x="2521259" y="1704513"/>
            <a:chExt cx="2823099" cy="72796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576C37A-0E89-4896-99B3-773C2CF3D0B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367C798-F720-4E5C-997E-DC9E81C21209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7A464EC-3411-45A4-8A79-7D71A36F19A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2A6DDD2-FAEB-4D8A-98AD-25BF7EDE0B3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C02109DD-3AD9-4D99-A66A-1D48871AB835}"/>
              </a:ext>
            </a:extLst>
          </p:cNvPr>
          <p:cNvCxnSpPr>
            <a:cxnSpLocks/>
            <a:stCxn id="27" idx="1"/>
            <a:endCxn id="19" idx="1"/>
          </p:cNvCxnSpPr>
          <p:nvPr/>
        </p:nvCxnSpPr>
        <p:spPr>
          <a:xfrm rot="10800000" flipH="1">
            <a:off x="214543" y="1753337"/>
            <a:ext cx="408373" cy="1895395"/>
          </a:xfrm>
          <a:prstGeom prst="curvedConnector3">
            <a:avLst>
              <a:gd name="adj1" fmla="val -5597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F89C290B-B324-4A66-AEE5-A292FC27FB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52929" y="2391791"/>
            <a:ext cx="1846561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C0FE1EE4-D1CD-415C-9B3D-66A29FDF1274}"/>
              </a:ext>
            </a:extLst>
          </p:cNvPr>
          <p:cNvCxnSpPr>
            <a:cxnSpLocks/>
            <a:stCxn id="29" idx="0"/>
            <a:endCxn id="7" idx="2"/>
          </p:cNvCxnSpPr>
          <p:nvPr/>
        </p:nvCxnSpPr>
        <p:spPr>
          <a:xfrm rot="5400000" flipH="1" flipV="1">
            <a:off x="2817912" y="2594501"/>
            <a:ext cx="439462" cy="9410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2934615" y="337627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1723009" y="123376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9086297" y="396410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在双向链表头部添加节点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7730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/>
          <a:lstStyle/>
          <a:p>
            <a:r>
              <a:rPr lang="zh-CN" altLang="en-US"/>
              <a:t>给链表施加希尔排序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E13AEA2-1983-495E-979D-EDE10E5BD5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645" y="871292"/>
            <a:ext cx="3397712" cy="62903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给列表转换为链表</a:t>
            </a:r>
            <a:endParaRPr lang="en-US" altLang="zh-CN" sz="1600"/>
          </a:p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将列表的索引方式转换为链表</a:t>
            </a:r>
            <a:endParaRPr lang="en-US" altLang="zh-CN" sz="1600"/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66EE407E-7794-4BE1-B95C-2CF2B5F7B0D2}"/>
              </a:ext>
            </a:extLst>
          </p:cNvPr>
          <p:cNvSpPr txBox="1">
            <a:spLocks/>
          </p:cNvSpPr>
          <p:nvPr/>
        </p:nvSpPr>
        <p:spPr>
          <a:xfrm>
            <a:off x="99645" y="2025389"/>
            <a:ext cx="3397712" cy="6290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给列表转换为链表</a:t>
            </a:r>
            <a:endParaRPr lang="en-US" altLang="zh-CN" sz="1600"/>
          </a:p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将列表的索引方式转换为链表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95152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096610" y="2117319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5274817" y="2117319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612821" y="2117319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622917" y="1389353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9A14F98B-8B06-48F7-BFA6-F1D53F914CED}"/>
              </a:ext>
            </a:extLst>
          </p:cNvPr>
          <p:cNvCxnSpPr>
            <a:stCxn id="19" idx="3"/>
            <a:endCxn id="7" idx="0"/>
          </p:cNvCxnSpPr>
          <p:nvPr/>
        </p:nvCxnSpPr>
        <p:spPr>
          <a:xfrm>
            <a:off x="1563950" y="1753336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5567779" y="998732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stCxn id="11" idx="2"/>
            <a:endCxn id="7" idx="2"/>
          </p:cNvCxnSpPr>
          <p:nvPr/>
        </p:nvCxnSpPr>
        <p:spPr>
          <a:xfrm rot="5400000">
            <a:off x="4626747" y="1726698"/>
            <a:ext cx="1" cy="223717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9565F59-B9AF-414A-8A62-F63C28D59FC8}"/>
              </a:ext>
            </a:extLst>
          </p:cNvPr>
          <p:cNvCxnSpPr>
            <a:cxnSpLocks/>
            <a:stCxn id="13" idx="0"/>
            <a:endCxn id="28" idx="0"/>
          </p:cNvCxnSpPr>
          <p:nvPr/>
        </p:nvCxnSpPr>
        <p:spPr>
          <a:xfrm rot="16200000" flipH="1">
            <a:off x="7352928" y="2391790"/>
            <a:ext cx="1846561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609C1797-5248-477E-B72E-452086E3825F}"/>
              </a:ext>
            </a:extLst>
          </p:cNvPr>
          <p:cNvCxnSpPr>
            <a:cxnSpLocks/>
            <a:stCxn id="16" idx="2"/>
            <a:endCxn id="28" idx="2"/>
          </p:cNvCxnSpPr>
          <p:nvPr/>
        </p:nvCxnSpPr>
        <p:spPr>
          <a:xfrm rot="5400000">
            <a:off x="8080898" y="3689405"/>
            <a:ext cx="1846561" cy="158320"/>
          </a:xfrm>
          <a:prstGeom prst="curvedConnector5">
            <a:avLst>
              <a:gd name="adj1" fmla="val 30289"/>
              <a:gd name="adj2" fmla="val -341584"/>
              <a:gd name="adj3" fmla="val 11238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9723D42-E814-41F7-B4AB-A4010E17CC4A}"/>
              </a:ext>
            </a:extLst>
          </p:cNvPr>
          <p:cNvGrpSpPr/>
          <p:nvPr/>
        </p:nvGrpSpPr>
        <p:grpSpPr>
          <a:xfrm>
            <a:off x="7513468" y="3963879"/>
            <a:ext cx="2823099" cy="727967"/>
            <a:chOff x="2521259" y="1704513"/>
            <a:chExt cx="2823099" cy="72796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576C37A-0E89-4896-99B3-773C2CF3D0B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367C798-F720-4E5C-997E-DC9E81C21209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7A464EC-3411-45A4-8A79-7D71A36F19A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2A6DDD2-FAEB-4D8A-98AD-25BF7EDE0B3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C02109DD-3AD9-4D99-A66A-1D48871AB835}"/>
              </a:ext>
            </a:extLst>
          </p:cNvPr>
          <p:cNvCxnSpPr>
            <a:cxnSpLocks/>
            <a:stCxn id="27" idx="2"/>
            <a:endCxn id="12" idx="2"/>
          </p:cNvCxnSpPr>
          <p:nvPr/>
        </p:nvCxnSpPr>
        <p:spPr>
          <a:xfrm rot="5400000" flipH="1">
            <a:off x="6411896" y="3119757"/>
            <a:ext cx="1846559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F89C290B-B324-4A66-AEE5-A292FC27FB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52929" y="2391791"/>
            <a:ext cx="1846561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C0FE1EE4-D1CD-415C-9B3D-66A29FDF1274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9372601" y="3312107"/>
            <a:ext cx="1145223" cy="1583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2859350" y="353868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8214807" y="384280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446843" y="4012715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在双向链表中间添加节点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456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46DC62A0-158B-4608-902C-17F626E51415}"/>
              </a:ext>
            </a:extLst>
          </p:cNvPr>
          <p:cNvGrpSpPr/>
          <p:nvPr/>
        </p:nvGrpSpPr>
        <p:grpSpPr>
          <a:xfrm>
            <a:off x="1633491" y="2121763"/>
            <a:ext cx="2823099" cy="727967"/>
            <a:chOff x="2521259" y="1704513"/>
            <a:chExt cx="2823099" cy="72796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5988A8C-A147-4FC3-B8E9-E96F24282FAA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B68FA7B-1A81-4493-9534-F93F52076967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9477E11-CED9-44AC-B81E-78423B1306B1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D30771D-2612-4876-96C3-701ADECB2B4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C6EC708-2AE0-4FAB-8976-D556F561C789}"/>
              </a:ext>
            </a:extLst>
          </p:cNvPr>
          <p:cNvGrpSpPr/>
          <p:nvPr/>
        </p:nvGrpSpPr>
        <p:grpSpPr>
          <a:xfrm>
            <a:off x="4811698" y="2121763"/>
            <a:ext cx="2823099" cy="727967"/>
            <a:chOff x="2521259" y="1704513"/>
            <a:chExt cx="2823099" cy="727967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56AB3C3-B170-4236-8417-094EAA0ADD13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2C5FDB6-E57E-4FA8-9ED4-EA4CFF2458F4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79F523C-1CB3-46B2-A207-BB7698474B2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7CE111C-DDE6-4A55-8DB8-23F561CDAC33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4624824-06DF-43C5-88F4-631C382EBCA7}"/>
              </a:ext>
            </a:extLst>
          </p:cNvPr>
          <p:cNvGrpSpPr/>
          <p:nvPr/>
        </p:nvGrpSpPr>
        <p:grpSpPr>
          <a:xfrm>
            <a:off x="8149702" y="2121763"/>
            <a:ext cx="2823099" cy="727967"/>
            <a:chOff x="2521259" y="1704513"/>
            <a:chExt cx="2823099" cy="72796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7EDDF244-E1EE-4646-9EA6-F7477AC9B8FC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5B91B15-08E5-4182-8986-0F5FF6E6E7E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9A53712-7CEC-4DF8-AE29-DF7D989189B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2590A02-2BD4-47AB-B21C-6990BE24960F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5910B3C1-8B6B-4D96-9B53-BD6F86EAB0A5}"/>
              </a:ext>
            </a:extLst>
          </p:cNvPr>
          <p:cNvSpPr/>
          <p:nvPr/>
        </p:nvSpPr>
        <p:spPr>
          <a:xfrm>
            <a:off x="159798" y="1393797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CE675E11-BFF7-4067-9440-221A9D0E0A04}"/>
              </a:ext>
            </a:extLst>
          </p:cNvPr>
          <p:cNvCxnSpPr>
            <a:stCxn id="26" idx="3"/>
            <a:endCxn id="4" idx="0"/>
          </p:cNvCxnSpPr>
          <p:nvPr/>
        </p:nvCxnSpPr>
        <p:spPr>
          <a:xfrm>
            <a:off x="1100831" y="1757780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54784CC5-B7BF-4F4C-BCE0-4B6687BFC3AC}"/>
              </a:ext>
            </a:extLst>
          </p:cNvPr>
          <p:cNvCxnSpPr>
            <a:cxnSpLocks/>
            <a:stCxn id="5" idx="0"/>
            <a:endCxn id="14" idx="0"/>
          </p:cNvCxnSpPr>
          <p:nvPr/>
        </p:nvCxnSpPr>
        <p:spPr>
          <a:xfrm rot="16200000" flipH="1">
            <a:off x="5104660" y="1003176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6BEB419C-E211-47A0-8EB1-5234356392C1}"/>
              </a:ext>
            </a:extLst>
          </p:cNvPr>
          <p:cNvCxnSpPr>
            <a:cxnSpLocks/>
            <a:stCxn id="13" idx="2"/>
            <a:endCxn id="4" idx="2"/>
          </p:cNvCxnSpPr>
          <p:nvPr/>
        </p:nvCxnSpPr>
        <p:spPr>
          <a:xfrm rot="5400000">
            <a:off x="4163628" y="1731142"/>
            <a:ext cx="1" cy="223717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C8A2A8E-4384-4D98-8840-58CEE330509E}"/>
              </a:ext>
            </a:extLst>
          </p:cNvPr>
          <p:cNvCxnSpPr/>
          <p:nvPr/>
        </p:nvCxnSpPr>
        <p:spPr>
          <a:xfrm flipV="1">
            <a:off x="9170634" y="3089430"/>
            <a:ext cx="0" cy="1003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5B5DDA09-B615-4160-A20D-785756A27D1E}"/>
              </a:ext>
            </a:extLst>
          </p:cNvPr>
          <p:cNvCxnSpPr>
            <a:cxnSpLocks/>
            <a:stCxn id="15" idx="0"/>
            <a:endCxn id="19" idx="0"/>
          </p:cNvCxnSpPr>
          <p:nvPr/>
        </p:nvCxnSpPr>
        <p:spPr>
          <a:xfrm rot="16200000" flipH="1">
            <a:off x="8362765" y="923278"/>
            <a:ext cx="1" cy="2396971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F1DED7DE-F753-4A7D-A6FA-6AAE71FA68DD}"/>
              </a:ext>
            </a:extLst>
          </p:cNvPr>
          <p:cNvCxnSpPr>
            <a:cxnSpLocks/>
            <a:stCxn id="18" idx="2"/>
            <a:endCxn id="14" idx="2"/>
          </p:cNvCxnSpPr>
          <p:nvPr/>
        </p:nvCxnSpPr>
        <p:spPr>
          <a:xfrm rot="5400000">
            <a:off x="7421734" y="1651244"/>
            <a:ext cx="1" cy="2396971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F64E682-7F48-42DF-AA9D-F7F22B6B95F2}"/>
              </a:ext>
            </a:extLst>
          </p:cNvPr>
          <p:cNvGrpSpPr/>
          <p:nvPr/>
        </p:nvGrpSpPr>
        <p:grpSpPr>
          <a:xfrm>
            <a:off x="8620218" y="5090382"/>
            <a:ext cx="2823099" cy="727967"/>
            <a:chOff x="2521259" y="1704513"/>
            <a:chExt cx="2823099" cy="727967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4CC2A9CD-149E-43EE-86BC-2606CE055FBB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D6669ED4-DBBB-4EB3-B95D-6CD26E8FE2BD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F3DF2C09-AAA3-4F02-AF52-82F024FFEFD3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BD9F30E-342D-4FBE-81CA-D7CD609D785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B980FAE5-FA7B-4509-95D4-11DC5F1EA623}"/>
              </a:ext>
            </a:extLst>
          </p:cNvPr>
          <p:cNvCxnSpPr>
            <a:cxnSpLocks/>
            <a:stCxn id="20" idx="0"/>
            <a:endCxn id="54" idx="0"/>
          </p:cNvCxnSpPr>
          <p:nvPr/>
        </p:nvCxnSpPr>
        <p:spPr>
          <a:xfrm rot="16200000" flipH="1" flipV="1">
            <a:off x="8782717" y="3370814"/>
            <a:ext cx="2968620" cy="470517"/>
          </a:xfrm>
          <a:prstGeom prst="curvedConnector5">
            <a:avLst>
              <a:gd name="adj1" fmla="val -7701"/>
              <a:gd name="adj2" fmla="val -148585"/>
              <a:gd name="adj3" fmla="val 622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33E8596A-F484-4A98-9AB4-96E944B32055}"/>
              </a:ext>
            </a:extLst>
          </p:cNvPr>
          <p:cNvCxnSpPr>
            <a:cxnSpLocks/>
            <a:stCxn id="53" idx="0"/>
            <a:endCxn id="19" idx="2"/>
          </p:cNvCxnSpPr>
          <p:nvPr/>
        </p:nvCxnSpPr>
        <p:spPr>
          <a:xfrm rot="5400000" flipH="1" flipV="1">
            <a:off x="8205667" y="3734798"/>
            <a:ext cx="2240652" cy="470517"/>
          </a:xfrm>
          <a:prstGeom prst="curvedConnector3">
            <a:avLst>
              <a:gd name="adj1" fmla="val 5673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AE5E33EF-B88C-48BB-84C2-AB29369F8548}"/>
              </a:ext>
            </a:extLst>
          </p:cNvPr>
          <p:cNvSpPr txBox="1"/>
          <p:nvPr/>
        </p:nvSpPr>
        <p:spPr>
          <a:xfrm>
            <a:off x="2579705" y="3314498"/>
            <a:ext cx="41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在双向链表尾部添加节点</a:t>
            </a:r>
            <a:endParaRPr lang="en-US" altLang="zh-CN" dirty="0"/>
          </a:p>
        </p:txBody>
      </p:sp>
      <p:sp>
        <p:nvSpPr>
          <p:cNvPr id="108" name="箭头: 虚尾 107">
            <a:extLst>
              <a:ext uri="{FF2B5EF4-FFF2-40B4-BE49-F238E27FC236}">
                <a16:creationId xmlns:a16="http://schemas.microsoft.com/office/drawing/2014/main" id="{F15697AE-D815-4CC0-BCF4-740188627052}"/>
              </a:ext>
            </a:extLst>
          </p:cNvPr>
          <p:cNvSpPr/>
          <p:nvPr/>
        </p:nvSpPr>
        <p:spPr>
          <a:xfrm rot="16200000">
            <a:off x="9303059" y="375505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2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096610" y="2117319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5274817" y="2117319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612821" y="2117319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622917" y="1389353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5567779" y="998732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>
            <a:off x="3508161" y="2117321"/>
            <a:ext cx="2237177" cy="727967"/>
          </a:xfrm>
          <a:prstGeom prst="curvedConnector4">
            <a:avLst>
              <a:gd name="adj1" fmla="val 54166"/>
              <a:gd name="adj2" fmla="val 8506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9565F59-B9AF-414A-8A62-F63C28D59FC8}"/>
              </a:ext>
            </a:extLst>
          </p:cNvPr>
          <p:cNvCxnSpPr>
            <a:cxnSpLocks/>
            <a:stCxn id="19" idx="3"/>
            <a:endCxn id="28" idx="0"/>
          </p:cNvCxnSpPr>
          <p:nvPr/>
        </p:nvCxnSpPr>
        <p:spPr>
          <a:xfrm>
            <a:off x="1563950" y="1753336"/>
            <a:ext cx="588147" cy="28674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609C1797-5248-477E-B72E-452086E3825F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1107858" y="3889526"/>
            <a:ext cx="2503511" cy="415028"/>
          </a:xfrm>
          <a:prstGeom prst="curvedConnector3">
            <a:avLst>
              <a:gd name="adj1" fmla="val 12092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9723D42-E814-41F7-B4AB-A4010E17CC4A}"/>
              </a:ext>
            </a:extLst>
          </p:cNvPr>
          <p:cNvGrpSpPr/>
          <p:nvPr/>
        </p:nvGrpSpPr>
        <p:grpSpPr>
          <a:xfrm>
            <a:off x="740547" y="4620826"/>
            <a:ext cx="2823099" cy="727967"/>
            <a:chOff x="2521259" y="1704513"/>
            <a:chExt cx="2823099" cy="72796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576C37A-0E89-4896-99B3-773C2CF3D0B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367C798-F720-4E5C-997E-DC9E81C21209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7A464EC-3411-45A4-8A79-7D71A36F19A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2A6DDD2-FAEB-4D8A-98AD-25BF7EDE0B3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C02109DD-3AD9-4D99-A66A-1D48871AB835}"/>
              </a:ext>
            </a:extLst>
          </p:cNvPr>
          <p:cNvCxnSpPr>
            <a:cxnSpLocks/>
            <a:endCxn id="19" idx="1"/>
          </p:cNvCxnSpPr>
          <p:nvPr/>
        </p:nvCxnSpPr>
        <p:spPr>
          <a:xfrm rot="16200000" flipV="1">
            <a:off x="-880737" y="3256990"/>
            <a:ext cx="3595456" cy="588148"/>
          </a:xfrm>
          <a:prstGeom prst="curvedConnector4">
            <a:avLst>
              <a:gd name="adj1" fmla="val -11605"/>
              <a:gd name="adj2" fmla="val 13886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F89C290B-B324-4A66-AEE5-A292FC27FB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00072" y="2762405"/>
            <a:ext cx="2061789" cy="8071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C0FE1EE4-D1CD-415C-9B3D-66A29FDF1274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4014771" y="3466759"/>
            <a:ext cx="232426" cy="20757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1411748" y="5824047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1723009" y="123376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9086297" y="396410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删除节点</a:t>
            </a:r>
            <a:endParaRPr lang="en-US" altLang="zh-CN" dirty="0"/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F1F1762E-B49E-48A7-8CBC-5FFB322502FE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7813828" y="3715299"/>
            <a:ext cx="2139524" cy="3994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0C12CD7-053C-4699-860D-30DBC10ED6A3}"/>
              </a:ext>
            </a:extLst>
          </p:cNvPr>
          <p:cNvSpPr/>
          <p:nvPr/>
        </p:nvSpPr>
        <p:spPr>
          <a:xfrm>
            <a:off x="2464838" y="1354491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backnode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04409F-6490-4D6F-B844-133E338A9950}"/>
              </a:ext>
            </a:extLst>
          </p:cNvPr>
          <p:cNvSpPr/>
          <p:nvPr/>
        </p:nvSpPr>
        <p:spPr>
          <a:xfrm>
            <a:off x="104216" y="916110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prenode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B40DDB4-B809-46FC-BEF1-94C08C593921}"/>
              </a:ext>
            </a:extLst>
          </p:cNvPr>
          <p:cNvSpPr/>
          <p:nvPr/>
        </p:nvSpPr>
        <p:spPr>
          <a:xfrm>
            <a:off x="4777379" y="4188978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49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8B56624-1CEE-4647-B361-775446D809B0}"/>
              </a:ext>
            </a:extLst>
          </p:cNvPr>
          <p:cNvSpPr/>
          <p:nvPr/>
        </p:nvSpPr>
        <p:spPr>
          <a:xfrm>
            <a:off x="186425" y="911320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55C205-E3FF-45CF-9936-54E8C6ADA54C}"/>
              </a:ext>
            </a:extLst>
          </p:cNvPr>
          <p:cNvSpPr/>
          <p:nvPr/>
        </p:nvSpPr>
        <p:spPr>
          <a:xfrm>
            <a:off x="910898" y="1878985"/>
            <a:ext cx="1441816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Old_num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6DA585-1D82-4897-AD94-6FA369AC8E02}"/>
              </a:ext>
            </a:extLst>
          </p:cNvPr>
          <p:cNvSpPr/>
          <p:nvPr/>
        </p:nvSpPr>
        <p:spPr>
          <a:xfrm>
            <a:off x="2530134" y="914399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-30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3B9434-8ECA-4C38-A9A7-3AAF7E519A1D}"/>
              </a:ext>
            </a:extLst>
          </p:cNvPr>
          <p:cNvSpPr/>
          <p:nvPr/>
        </p:nvSpPr>
        <p:spPr>
          <a:xfrm>
            <a:off x="3737497" y="914398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EE1E24-F391-403F-B4E5-CEB20DD98A28}"/>
              </a:ext>
            </a:extLst>
          </p:cNvPr>
          <p:cNvSpPr/>
          <p:nvPr/>
        </p:nvSpPr>
        <p:spPr>
          <a:xfrm>
            <a:off x="1653596" y="4604921"/>
            <a:ext cx="568171" cy="470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531A66-69BD-4583-9DF4-0D6413AB9723}"/>
              </a:ext>
            </a:extLst>
          </p:cNvPr>
          <p:cNvSpPr/>
          <p:nvPr/>
        </p:nvSpPr>
        <p:spPr>
          <a:xfrm>
            <a:off x="115408" y="550416"/>
            <a:ext cx="4829452" cy="1216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DEE2B68-EEF3-4139-95A1-BD2146832161}"/>
              </a:ext>
            </a:extLst>
          </p:cNvPr>
          <p:cNvSpPr/>
          <p:nvPr/>
        </p:nvSpPr>
        <p:spPr>
          <a:xfrm>
            <a:off x="398013" y="4263532"/>
            <a:ext cx="7964752" cy="12162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4880A0D-BA57-4D4A-A020-D4326EE02437}"/>
              </a:ext>
            </a:extLst>
          </p:cNvPr>
          <p:cNvSpPr txBox="1"/>
          <p:nvPr/>
        </p:nvSpPr>
        <p:spPr>
          <a:xfrm>
            <a:off x="5647677" y="726654"/>
            <a:ext cx="41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旧序列，从</a:t>
            </a:r>
            <a:r>
              <a:rPr lang="en-US" altLang="zh-CN"/>
              <a:t>2</a:t>
            </a:r>
            <a:r>
              <a:rPr lang="zh-CN" altLang="en-US"/>
              <a:t>开始遍历到</a:t>
            </a:r>
            <a:r>
              <a:rPr lang="en-US" altLang="zh-CN"/>
              <a:t>N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A1BED2-329C-42C1-A71D-94CE409B79E0}"/>
              </a:ext>
            </a:extLst>
          </p:cNvPr>
          <p:cNvSpPr txBox="1"/>
          <p:nvPr/>
        </p:nvSpPr>
        <p:spPr>
          <a:xfrm>
            <a:off x="5647677" y="1978405"/>
            <a:ext cx="471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新序列，从</a:t>
            </a:r>
            <a:r>
              <a:rPr lang="en-US" altLang="zh-CN"/>
              <a:t>N</a:t>
            </a:r>
            <a:r>
              <a:rPr lang="zh-CN" altLang="en-US"/>
              <a:t>开始遍历到直到比他小的数前面</a:t>
            </a:r>
            <a:endParaRPr lang="en-US" altLang="zh-CN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AF723E-3490-4A97-A1DA-C3B5D21EAECC}"/>
              </a:ext>
            </a:extLst>
          </p:cNvPr>
          <p:cNvSpPr/>
          <p:nvPr/>
        </p:nvSpPr>
        <p:spPr>
          <a:xfrm>
            <a:off x="1109702" y="914398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68A7775-C186-4779-AE86-5A25131C527C}"/>
              </a:ext>
            </a:extLst>
          </p:cNvPr>
          <p:cNvSpPr/>
          <p:nvPr/>
        </p:nvSpPr>
        <p:spPr>
          <a:xfrm>
            <a:off x="2530133" y="1887741"/>
            <a:ext cx="3117543" cy="5681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New_list[new],new=0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6DAC9F8-4E7B-477B-815B-D8779D1AEDB4}"/>
              </a:ext>
            </a:extLst>
          </p:cNvPr>
          <p:cNvSpPr/>
          <p:nvPr/>
        </p:nvSpPr>
        <p:spPr>
          <a:xfrm>
            <a:off x="2589585" y="4569854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7851E16-80F4-4446-AF7E-9F824B7BD02A}"/>
              </a:ext>
            </a:extLst>
          </p:cNvPr>
          <p:cNvSpPr/>
          <p:nvPr/>
        </p:nvSpPr>
        <p:spPr>
          <a:xfrm>
            <a:off x="717607" y="4555845"/>
            <a:ext cx="568171" cy="5681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6E1DBD-39D3-4FBF-842C-391F5D57A3CC}"/>
              </a:ext>
            </a:extLst>
          </p:cNvPr>
          <p:cNvSpPr/>
          <p:nvPr/>
        </p:nvSpPr>
        <p:spPr>
          <a:xfrm>
            <a:off x="6273141" y="3601081"/>
            <a:ext cx="568171" cy="5407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8457C01-7495-413D-8F5D-B99DF13C9E3C}"/>
              </a:ext>
            </a:extLst>
          </p:cNvPr>
          <p:cNvSpPr/>
          <p:nvPr/>
        </p:nvSpPr>
        <p:spPr>
          <a:xfrm>
            <a:off x="5397552" y="4594555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7F5CD25-C06C-4238-B334-42A0730BF5F6}"/>
              </a:ext>
            </a:extLst>
          </p:cNvPr>
          <p:cNvSpPr/>
          <p:nvPr/>
        </p:nvSpPr>
        <p:spPr>
          <a:xfrm>
            <a:off x="6333541" y="4574537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9C40E8E-99CE-4AD7-8CB1-9538AB1E56CC}"/>
              </a:ext>
            </a:extLst>
          </p:cNvPr>
          <p:cNvSpPr/>
          <p:nvPr/>
        </p:nvSpPr>
        <p:spPr>
          <a:xfrm>
            <a:off x="7269531" y="4574537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2DDDAF0-92F5-4DA8-A52F-D43067A0034F}"/>
              </a:ext>
            </a:extLst>
          </p:cNvPr>
          <p:cNvCxnSpPr/>
          <p:nvPr/>
        </p:nvCxnSpPr>
        <p:spPr>
          <a:xfrm>
            <a:off x="4264165" y="3362447"/>
            <a:ext cx="0" cy="3018407"/>
          </a:xfrm>
          <a:prstGeom prst="line">
            <a:avLst/>
          </a:prstGeom>
          <a:ln w="28575"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97C85589-BDC6-445C-977C-F427C1DD94C9}"/>
              </a:ext>
            </a:extLst>
          </p:cNvPr>
          <p:cNvSpPr/>
          <p:nvPr/>
        </p:nvSpPr>
        <p:spPr>
          <a:xfrm>
            <a:off x="6855826" y="2745380"/>
            <a:ext cx="780024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-112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7850238-CA84-4B56-898B-A578D9686A7D}"/>
              </a:ext>
            </a:extLst>
          </p:cNvPr>
          <p:cNvCxnSpPr/>
          <p:nvPr/>
        </p:nvCxnSpPr>
        <p:spPr>
          <a:xfrm>
            <a:off x="2485879" y="3362448"/>
            <a:ext cx="0" cy="3018407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57DB2E9-547F-45CA-8F4E-EC56E481E9DA}"/>
              </a:ext>
            </a:extLst>
          </p:cNvPr>
          <p:cNvCxnSpPr>
            <a:cxnSpLocks/>
          </p:cNvCxnSpPr>
          <p:nvPr/>
        </p:nvCxnSpPr>
        <p:spPr>
          <a:xfrm flipH="1">
            <a:off x="115408" y="2752357"/>
            <a:ext cx="11336786" cy="29009"/>
          </a:xfrm>
          <a:prstGeom prst="line">
            <a:avLst/>
          </a:prstGeom>
          <a:ln w="38100">
            <a:solidFill>
              <a:srgbClr val="00B0F0"/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321F165-F269-4241-927C-D0ECABDECD01}"/>
              </a:ext>
            </a:extLst>
          </p:cNvPr>
          <p:cNvCxnSpPr/>
          <p:nvPr/>
        </p:nvCxnSpPr>
        <p:spPr>
          <a:xfrm>
            <a:off x="7128900" y="3330726"/>
            <a:ext cx="0" cy="3018407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4D1E6C6-87A6-4B3E-A059-E307A30E7D6D}"/>
              </a:ext>
            </a:extLst>
          </p:cNvPr>
          <p:cNvCxnSpPr/>
          <p:nvPr/>
        </p:nvCxnSpPr>
        <p:spPr>
          <a:xfrm>
            <a:off x="6045952" y="3362447"/>
            <a:ext cx="0" cy="3018407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F9AA356-15DB-41A4-8961-500C0ED6D93E}"/>
              </a:ext>
            </a:extLst>
          </p:cNvPr>
          <p:cNvSpPr txBox="1"/>
          <p:nvPr/>
        </p:nvSpPr>
        <p:spPr>
          <a:xfrm>
            <a:off x="5194916" y="131480"/>
            <a:ext cx="41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直接法</a:t>
            </a:r>
            <a:endParaRPr lang="en-US" altLang="zh-CN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EF0AC23-4C14-4B24-AFDC-23469DE68318}"/>
              </a:ext>
            </a:extLst>
          </p:cNvPr>
          <p:cNvSpPr txBox="1"/>
          <p:nvPr/>
        </p:nvSpPr>
        <p:spPr>
          <a:xfrm>
            <a:off x="9522040" y="2993115"/>
            <a:ext cx="137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二分搜索法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992522F-7822-410C-B32D-4C80E2D8AF12}"/>
              </a:ext>
            </a:extLst>
          </p:cNvPr>
          <p:cNvSpPr txBox="1"/>
          <p:nvPr/>
        </p:nvSpPr>
        <p:spPr>
          <a:xfrm>
            <a:off x="8627345" y="3508438"/>
            <a:ext cx="286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旧序列，从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开始遍历到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FDC45DD-22A1-4F99-B8BB-12F7D76F2428}"/>
              </a:ext>
            </a:extLst>
          </p:cNvPr>
          <p:cNvSpPr txBox="1"/>
          <p:nvPr/>
        </p:nvSpPr>
        <p:spPr>
          <a:xfrm>
            <a:off x="8515502" y="4023761"/>
            <a:ext cx="3098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新序列，从二分点开始搜索左边序列开始判断，切分的终止条件是：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857A199-2CC9-4B17-90FD-8AC665FB573C}"/>
              </a:ext>
            </a:extLst>
          </p:cNvPr>
          <p:cNvSpPr txBox="1"/>
          <p:nvPr/>
        </p:nvSpPr>
        <p:spPr>
          <a:xfrm>
            <a:off x="8607772" y="5074939"/>
            <a:ext cx="309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该序列是个数为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FCD61C4-AF57-42BE-B6C8-80FB2906782C}"/>
              </a:ext>
            </a:extLst>
          </p:cNvPr>
          <p:cNvCxnSpPr/>
          <p:nvPr/>
        </p:nvCxnSpPr>
        <p:spPr>
          <a:xfrm>
            <a:off x="1482702" y="3362447"/>
            <a:ext cx="0" cy="3018407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BFBC4300-1A29-4FD9-A797-2FFA6D96A504}"/>
              </a:ext>
            </a:extLst>
          </p:cNvPr>
          <p:cNvSpPr/>
          <p:nvPr/>
        </p:nvSpPr>
        <p:spPr>
          <a:xfrm>
            <a:off x="3525574" y="4598531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4EBDD81-4C91-46DA-AE0C-F4CC86BB22B5}"/>
              </a:ext>
            </a:extLst>
          </p:cNvPr>
          <p:cNvSpPr/>
          <p:nvPr/>
        </p:nvSpPr>
        <p:spPr>
          <a:xfrm>
            <a:off x="4461563" y="4580332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5DDD551-3B9D-4374-9855-E6D9455EF004}"/>
              </a:ext>
            </a:extLst>
          </p:cNvPr>
          <p:cNvCxnSpPr/>
          <p:nvPr/>
        </p:nvCxnSpPr>
        <p:spPr>
          <a:xfrm>
            <a:off x="3365246" y="3401383"/>
            <a:ext cx="0" cy="3018407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81AB0795-3B46-4994-BFB3-78743108D29A}"/>
              </a:ext>
            </a:extLst>
          </p:cNvPr>
          <p:cNvSpPr/>
          <p:nvPr/>
        </p:nvSpPr>
        <p:spPr>
          <a:xfrm>
            <a:off x="3975899" y="2857809"/>
            <a:ext cx="485664" cy="4856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347DA2D9-8135-4463-9512-3CAD539D351B}"/>
              </a:ext>
            </a:extLst>
          </p:cNvPr>
          <p:cNvSpPr/>
          <p:nvPr/>
        </p:nvSpPr>
        <p:spPr>
          <a:xfrm>
            <a:off x="2221767" y="2823867"/>
            <a:ext cx="485664" cy="4856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D7E3803-F89F-4334-87E1-B046D6BAF8DE}"/>
              </a:ext>
            </a:extLst>
          </p:cNvPr>
          <p:cNvSpPr/>
          <p:nvPr/>
        </p:nvSpPr>
        <p:spPr>
          <a:xfrm>
            <a:off x="1239870" y="2792167"/>
            <a:ext cx="485664" cy="4856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00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CFD0E6-8168-4F47-ADF5-2E226EDA52B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895425" y="266330"/>
            <a:ext cx="2485008" cy="205772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1505B5-7AD0-47C4-A2E9-25805211FF20}"/>
              </a:ext>
            </a:extLst>
          </p:cNvPr>
          <p:cNvSpPr/>
          <p:nvPr/>
        </p:nvSpPr>
        <p:spPr>
          <a:xfrm>
            <a:off x="193826" y="2212760"/>
            <a:ext cx="7964752" cy="12162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03D9145-FAF8-4151-B9EA-CC303AFD6FF2}"/>
              </a:ext>
            </a:extLst>
          </p:cNvPr>
          <p:cNvSpPr/>
          <p:nvPr/>
        </p:nvSpPr>
        <p:spPr>
          <a:xfrm>
            <a:off x="2385398" y="2519082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BFB3EC-02E5-46F8-868F-87EF4AF207E6}"/>
              </a:ext>
            </a:extLst>
          </p:cNvPr>
          <p:cNvSpPr/>
          <p:nvPr/>
        </p:nvSpPr>
        <p:spPr>
          <a:xfrm>
            <a:off x="5796092" y="1664241"/>
            <a:ext cx="786258" cy="5407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EF4D8F-F484-49AF-B336-37ED83001B37}"/>
              </a:ext>
            </a:extLst>
          </p:cNvPr>
          <p:cNvSpPr/>
          <p:nvPr/>
        </p:nvSpPr>
        <p:spPr>
          <a:xfrm>
            <a:off x="5193365" y="2543783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FAAE42-19DD-4F33-A7FC-A3FB68BE02BA}"/>
              </a:ext>
            </a:extLst>
          </p:cNvPr>
          <p:cNvSpPr/>
          <p:nvPr/>
        </p:nvSpPr>
        <p:spPr>
          <a:xfrm>
            <a:off x="6129354" y="2523765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160B59D-4647-427D-BFF4-153603059D75}"/>
              </a:ext>
            </a:extLst>
          </p:cNvPr>
          <p:cNvGrpSpPr/>
          <p:nvPr/>
        </p:nvGrpSpPr>
        <p:grpSpPr>
          <a:xfrm>
            <a:off x="3981008" y="1027635"/>
            <a:ext cx="485664" cy="3523045"/>
            <a:chOff x="3771712" y="807037"/>
            <a:chExt cx="485664" cy="3523045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B8310E0-5C8A-41D0-BF07-641BE76C94C4}"/>
                </a:ext>
              </a:extLst>
            </p:cNvPr>
            <p:cNvCxnSpPr/>
            <p:nvPr/>
          </p:nvCxnSpPr>
          <p:spPr>
            <a:xfrm>
              <a:off x="4059978" y="1311675"/>
              <a:ext cx="0" cy="3018407"/>
            </a:xfrm>
            <a:prstGeom prst="line">
              <a:avLst/>
            </a:prstGeom>
            <a:ln w="28575"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6D434F14-C64D-4040-A8C4-6FB72C3C537D}"/>
                </a:ext>
              </a:extLst>
            </p:cNvPr>
            <p:cNvSpPr/>
            <p:nvPr/>
          </p:nvSpPr>
          <p:spPr>
            <a:xfrm>
              <a:off x="3771712" y="807037"/>
              <a:ext cx="485664" cy="4856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CF77AB7-48CF-48CE-9EE2-D940D3FB83A5}"/>
              </a:ext>
            </a:extLst>
          </p:cNvPr>
          <p:cNvGrpSpPr/>
          <p:nvPr/>
        </p:nvGrpSpPr>
        <p:grpSpPr>
          <a:xfrm>
            <a:off x="8284169" y="2324054"/>
            <a:ext cx="485664" cy="3504071"/>
            <a:chOff x="2017580" y="773095"/>
            <a:chExt cx="485664" cy="3504071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3EE938C-1C07-421F-AB38-225F790463EC}"/>
                </a:ext>
              </a:extLst>
            </p:cNvPr>
            <p:cNvCxnSpPr/>
            <p:nvPr/>
          </p:nvCxnSpPr>
          <p:spPr>
            <a:xfrm>
              <a:off x="2287176" y="1258759"/>
              <a:ext cx="0" cy="3018407"/>
            </a:xfrm>
            <a:prstGeom prst="line">
              <a:avLst/>
            </a:prstGeom>
            <a:ln w="28575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15162F7-5D2B-483C-A682-415B292167A6}"/>
                </a:ext>
              </a:extLst>
            </p:cNvPr>
            <p:cNvSpPr/>
            <p:nvPr/>
          </p:nvSpPr>
          <p:spPr>
            <a:xfrm>
              <a:off x="2017580" y="773095"/>
              <a:ext cx="485664" cy="4856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00F8431-D94D-4317-874D-02C3FC0E89D9}"/>
              </a:ext>
            </a:extLst>
          </p:cNvPr>
          <p:cNvGrpSpPr/>
          <p:nvPr/>
        </p:nvGrpSpPr>
        <p:grpSpPr>
          <a:xfrm>
            <a:off x="9050179" y="2324054"/>
            <a:ext cx="485664" cy="3588687"/>
            <a:chOff x="1035683" y="741395"/>
            <a:chExt cx="485664" cy="3588687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ECD8279C-8C5F-4573-8646-A7E1D2012A52}"/>
                </a:ext>
              </a:extLst>
            </p:cNvPr>
            <p:cNvCxnSpPr/>
            <p:nvPr/>
          </p:nvCxnSpPr>
          <p:spPr>
            <a:xfrm>
              <a:off x="1278515" y="1311675"/>
              <a:ext cx="0" cy="3018407"/>
            </a:xfrm>
            <a:prstGeom prst="line">
              <a:avLst/>
            </a:prstGeom>
            <a:ln w="28575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D20D5DFB-63D7-450C-91D3-1CB72EA4D238}"/>
                </a:ext>
              </a:extLst>
            </p:cNvPr>
            <p:cNvSpPr/>
            <p:nvPr/>
          </p:nvSpPr>
          <p:spPr>
            <a:xfrm>
              <a:off x="1035683" y="741395"/>
              <a:ext cx="485664" cy="4856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7035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BD39AEF-50F7-4B48-89F3-0D544F7DC8CD}"/>
              </a:ext>
            </a:extLst>
          </p:cNvPr>
          <p:cNvSpPr/>
          <p:nvPr/>
        </p:nvSpPr>
        <p:spPr>
          <a:xfrm>
            <a:off x="1481257" y="1791335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3DB0D8-B065-4E07-8E2E-32800DAB9706}"/>
              </a:ext>
            </a:extLst>
          </p:cNvPr>
          <p:cNvSpPr/>
          <p:nvPr/>
        </p:nvSpPr>
        <p:spPr>
          <a:xfrm>
            <a:off x="2454906" y="1756268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02EFD0-B929-4E04-895E-E74B6C528DD7}"/>
              </a:ext>
            </a:extLst>
          </p:cNvPr>
          <p:cNvSpPr/>
          <p:nvPr/>
        </p:nvSpPr>
        <p:spPr>
          <a:xfrm>
            <a:off x="603622" y="1770277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0DA981-7384-4314-B674-959B0F101514}"/>
              </a:ext>
            </a:extLst>
          </p:cNvPr>
          <p:cNvSpPr/>
          <p:nvPr/>
        </p:nvSpPr>
        <p:spPr>
          <a:xfrm>
            <a:off x="5303230" y="1756268"/>
            <a:ext cx="568171" cy="5401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E00A56-A379-4C56-9DA4-3C10D524B943}"/>
              </a:ext>
            </a:extLst>
          </p:cNvPr>
          <p:cNvSpPr/>
          <p:nvPr/>
        </p:nvSpPr>
        <p:spPr>
          <a:xfrm>
            <a:off x="6141170" y="1756268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761DD5A-4748-4560-8755-F1E5E6050A2D}"/>
              </a:ext>
            </a:extLst>
          </p:cNvPr>
          <p:cNvSpPr/>
          <p:nvPr/>
        </p:nvSpPr>
        <p:spPr>
          <a:xfrm>
            <a:off x="3415446" y="1756268"/>
            <a:ext cx="568171" cy="540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577A42-F46C-47F4-8539-66D7E93ED7F3}"/>
              </a:ext>
            </a:extLst>
          </p:cNvPr>
          <p:cNvSpPr/>
          <p:nvPr/>
        </p:nvSpPr>
        <p:spPr>
          <a:xfrm>
            <a:off x="7173256" y="1784945"/>
            <a:ext cx="568171" cy="4827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7454F6E-E850-477B-8B7E-D745B8F1334C}"/>
              </a:ext>
            </a:extLst>
          </p:cNvPr>
          <p:cNvSpPr/>
          <p:nvPr/>
        </p:nvSpPr>
        <p:spPr>
          <a:xfrm>
            <a:off x="4274940" y="1756268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F483B59-6245-4D65-94F4-27DF2FAC710A}"/>
              </a:ext>
            </a:extLst>
          </p:cNvPr>
          <p:cNvSpPr/>
          <p:nvPr/>
        </p:nvSpPr>
        <p:spPr>
          <a:xfrm>
            <a:off x="3415446" y="2937485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5C11A18-7108-4516-8B6B-370935714CB4}"/>
              </a:ext>
            </a:extLst>
          </p:cNvPr>
          <p:cNvSpPr/>
          <p:nvPr/>
        </p:nvSpPr>
        <p:spPr>
          <a:xfrm>
            <a:off x="7173256" y="2951494"/>
            <a:ext cx="568171" cy="512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040A365-81DB-464C-B34F-FC610308A17C}"/>
              </a:ext>
            </a:extLst>
          </p:cNvPr>
          <p:cNvSpPr/>
          <p:nvPr/>
        </p:nvSpPr>
        <p:spPr>
          <a:xfrm>
            <a:off x="4274940" y="2972552"/>
            <a:ext cx="568171" cy="4700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32AFF1-DB5B-4FC0-B1B8-66F13349EEBF}"/>
              </a:ext>
            </a:extLst>
          </p:cNvPr>
          <p:cNvSpPr/>
          <p:nvPr/>
        </p:nvSpPr>
        <p:spPr>
          <a:xfrm>
            <a:off x="2454906" y="2937485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A852DCB-69EE-45A6-86AD-AF81DB466223}"/>
              </a:ext>
            </a:extLst>
          </p:cNvPr>
          <p:cNvSpPr/>
          <p:nvPr/>
        </p:nvSpPr>
        <p:spPr>
          <a:xfrm>
            <a:off x="5303230" y="2937485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9BAB39-47AA-4051-9ECE-8AB7A70FBF33}"/>
              </a:ext>
            </a:extLst>
          </p:cNvPr>
          <p:cNvSpPr/>
          <p:nvPr/>
        </p:nvSpPr>
        <p:spPr>
          <a:xfrm>
            <a:off x="6141170" y="2937485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F83611-3DB3-43BE-9311-C0ACA37D01C2}"/>
              </a:ext>
            </a:extLst>
          </p:cNvPr>
          <p:cNvSpPr/>
          <p:nvPr/>
        </p:nvSpPr>
        <p:spPr>
          <a:xfrm>
            <a:off x="9685538" y="1639592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=4</a:t>
            </a:r>
            <a:r>
              <a:rPr lang="zh-CN" altLang="en-US"/>
              <a:t>间隔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D4E5CB0-DD83-49B0-9DD5-731A9BE4B459}"/>
              </a:ext>
            </a:extLst>
          </p:cNvPr>
          <p:cNvSpPr/>
          <p:nvPr/>
        </p:nvSpPr>
        <p:spPr>
          <a:xfrm>
            <a:off x="9685538" y="2837415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8//2 - 1 =3</a:t>
            </a:r>
            <a:r>
              <a:rPr lang="zh-CN" altLang="en-US"/>
              <a:t>间隔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5DCDE3A-AC98-4061-8B21-C0803415BBB7}"/>
              </a:ext>
            </a:extLst>
          </p:cNvPr>
          <p:cNvSpPr/>
          <p:nvPr/>
        </p:nvSpPr>
        <p:spPr>
          <a:xfrm>
            <a:off x="1481257" y="1024174"/>
            <a:ext cx="568171" cy="4700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EEF386B-AECD-495A-A454-60212457B265}"/>
              </a:ext>
            </a:extLst>
          </p:cNvPr>
          <p:cNvSpPr/>
          <p:nvPr/>
        </p:nvSpPr>
        <p:spPr>
          <a:xfrm>
            <a:off x="2454906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F68B3B9-823B-4259-A77F-F7ACA346C000}"/>
              </a:ext>
            </a:extLst>
          </p:cNvPr>
          <p:cNvSpPr/>
          <p:nvPr/>
        </p:nvSpPr>
        <p:spPr>
          <a:xfrm>
            <a:off x="603622" y="1003116"/>
            <a:ext cx="568171" cy="51213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EF15F52-726A-4808-8C5A-AE89740E5EE3}"/>
              </a:ext>
            </a:extLst>
          </p:cNvPr>
          <p:cNvSpPr/>
          <p:nvPr/>
        </p:nvSpPr>
        <p:spPr>
          <a:xfrm>
            <a:off x="5303230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8EF89E2-EA79-4CD2-9520-688963375EE7}"/>
              </a:ext>
            </a:extLst>
          </p:cNvPr>
          <p:cNvSpPr/>
          <p:nvPr/>
        </p:nvSpPr>
        <p:spPr>
          <a:xfrm>
            <a:off x="6141170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3F9E800-5EC8-474B-BA02-82B69E4A1FCE}"/>
              </a:ext>
            </a:extLst>
          </p:cNvPr>
          <p:cNvSpPr/>
          <p:nvPr/>
        </p:nvSpPr>
        <p:spPr>
          <a:xfrm>
            <a:off x="7173256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6F1335C-AC6A-4ADA-8807-20FFB479260C}"/>
              </a:ext>
            </a:extLst>
          </p:cNvPr>
          <p:cNvSpPr/>
          <p:nvPr/>
        </p:nvSpPr>
        <p:spPr>
          <a:xfrm>
            <a:off x="3415446" y="1017784"/>
            <a:ext cx="568171" cy="4827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1714F50-1698-4CF3-A5A8-FD02F3CA9A80}"/>
              </a:ext>
            </a:extLst>
          </p:cNvPr>
          <p:cNvSpPr/>
          <p:nvPr/>
        </p:nvSpPr>
        <p:spPr>
          <a:xfrm>
            <a:off x="4274940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AD3D7E6-2B0E-4F59-9340-5DA94AEF0636}"/>
              </a:ext>
            </a:extLst>
          </p:cNvPr>
          <p:cNvSpPr/>
          <p:nvPr/>
        </p:nvSpPr>
        <p:spPr>
          <a:xfrm>
            <a:off x="603622" y="2937485"/>
            <a:ext cx="568171" cy="5401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82D0B77-7FB0-4C5A-AEB3-000FE1B5BEB2}"/>
              </a:ext>
            </a:extLst>
          </p:cNvPr>
          <p:cNvSpPr/>
          <p:nvPr/>
        </p:nvSpPr>
        <p:spPr>
          <a:xfrm>
            <a:off x="1481257" y="2966162"/>
            <a:ext cx="568171" cy="4827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3A8D0FD-23BB-4B37-96FA-1A9B6957B931}"/>
              </a:ext>
            </a:extLst>
          </p:cNvPr>
          <p:cNvCxnSpPr>
            <a:cxnSpLocks/>
          </p:cNvCxnSpPr>
          <p:nvPr/>
        </p:nvCxnSpPr>
        <p:spPr>
          <a:xfrm>
            <a:off x="4072393" y="1680929"/>
            <a:ext cx="0" cy="772357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F950BD3-1C58-441B-9B1E-D60ED3B78F26}"/>
              </a:ext>
            </a:extLst>
          </p:cNvPr>
          <p:cNvCxnSpPr>
            <a:cxnSpLocks/>
          </p:cNvCxnSpPr>
          <p:nvPr/>
        </p:nvCxnSpPr>
        <p:spPr>
          <a:xfrm>
            <a:off x="3156242" y="2553487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AFCA5F6-DBB3-48A0-B93D-A483B34FB262}"/>
              </a:ext>
            </a:extLst>
          </p:cNvPr>
          <p:cNvCxnSpPr>
            <a:cxnSpLocks/>
          </p:cNvCxnSpPr>
          <p:nvPr/>
        </p:nvCxnSpPr>
        <p:spPr>
          <a:xfrm>
            <a:off x="6002747" y="2553487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1D7A3AA4-176F-4EAD-9A07-49A90C9540DF}"/>
              </a:ext>
            </a:extLst>
          </p:cNvPr>
          <p:cNvSpPr/>
          <p:nvPr/>
        </p:nvSpPr>
        <p:spPr>
          <a:xfrm>
            <a:off x="9685538" y="4204576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8//2 - 1 =2</a:t>
            </a:r>
            <a:r>
              <a:rPr lang="zh-CN" altLang="en-US"/>
              <a:t>间隔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9DB1060-6DD4-4BBD-8FBF-5A54CBBAE6BB}"/>
              </a:ext>
            </a:extLst>
          </p:cNvPr>
          <p:cNvSpPr/>
          <p:nvPr/>
        </p:nvSpPr>
        <p:spPr>
          <a:xfrm>
            <a:off x="3415446" y="4126207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015E916-1AA1-492A-BAFA-BE3C7B561834}"/>
              </a:ext>
            </a:extLst>
          </p:cNvPr>
          <p:cNvSpPr/>
          <p:nvPr/>
        </p:nvSpPr>
        <p:spPr>
          <a:xfrm>
            <a:off x="7173256" y="4140216"/>
            <a:ext cx="568171" cy="5121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CEA56FF-C82C-4978-B3D0-92BDD72D311A}"/>
              </a:ext>
            </a:extLst>
          </p:cNvPr>
          <p:cNvSpPr/>
          <p:nvPr/>
        </p:nvSpPr>
        <p:spPr>
          <a:xfrm>
            <a:off x="4274940" y="4161274"/>
            <a:ext cx="568171" cy="47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805DBF8-5EDB-4A2E-808D-DD45356B6E40}"/>
              </a:ext>
            </a:extLst>
          </p:cNvPr>
          <p:cNvSpPr/>
          <p:nvPr/>
        </p:nvSpPr>
        <p:spPr>
          <a:xfrm>
            <a:off x="2454906" y="4126207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962CAB0-67C4-4D14-8DCC-469D88A909A7}"/>
              </a:ext>
            </a:extLst>
          </p:cNvPr>
          <p:cNvSpPr/>
          <p:nvPr/>
        </p:nvSpPr>
        <p:spPr>
          <a:xfrm>
            <a:off x="5303230" y="4126207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B9B5B8F-92F6-4019-93DC-A64FFA6144CA}"/>
              </a:ext>
            </a:extLst>
          </p:cNvPr>
          <p:cNvSpPr/>
          <p:nvPr/>
        </p:nvSpPr>
        <p:spPr>
          <a:xfrm>
            <a:off x="6141170" y="4126207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5D4FBC5-64A3-4AD3-9390-2134D8DA05F8}"/>
              </a:ext>
            </a:extLst>
          </p:cNvPr>
          <p:cNvSpPr/>
          <p:nvPr/>
        </p:nvSpPr>
        <p:spPr>
          <a:xfrm>
            <a:off x="603622" y="4126207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3B5AA24-2B2E-48BC-8056-B86AEBDC5220}"/>
              </a:ext>
            </a:extLst>
          </p:cNvPr>
          <p:cNvSpPr/>
          <p:nvPr/>
        </p:nvSpPr>
        <p:spPr>
          <a:xfrm>
            <a:off x="1481257" y="4154884"/>
            <a:ext cx="568171" cy="4827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3624E6AD-830C-4581-BBD6-8E7E12C0D243}"/>
              </a:ext>
            </a:extLst>
          </p:cNvPr>
          <p:cNvCxnSpPr>
            <a:cxnSpLocks/>
          </p:cNvCxnSpPr>
          <p:nvPr/>
        </p:nvCxnSpPr>
        <p:spPr>
          <a:xfrm>
            <a:off x="2213836" y="3705446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BD808A9-9D63-40E5-8BDD-054A770BA188}"/>
              </a:ext>
            </a:extLst>
          </p:cNvPr>
          <p:cNvCxnSpPr>
            <a:cxnSpLocks/>
          </p:cNvCxnSpPr>
          <p:nvPr/>
        </p:nvCxnSpPr>
        <p:spPr>
          <a:xfrm>
            <a:off x="4170047" y="3681085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FA0C75A8-472B-4673-B9F5-886E9367CEA2}"/>
              </a:ext>
            </a:extLst>
          </p:cNvPr>
          <p:cNvCxnSpPr>
            <a:cxnSpLocks/>
          </p:cNvCxnSpPr>
          <p:nvPr/>
        </p:nvCxnSpPr>
        <p:spPr>
          <a:xfrm>
            <a:off x="6076067" y="375356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F187989B-E96E-4131-88C6-215697038A8B}"/>
              </a:ext>
            </a:extLst>
          </p:cNvPr>
          <p:cNvSpPr/>
          <p:nvPr/>
        </p:nvSpPr>
        <p:spPr>
          <a:xfrm>
            <a:off x="9685538" y="5465656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8//2 - 1 =1</a:t>
            </a:r>
            <a:r>
              <a:rPr lang="zh-CN" altLang="en-US"/>
              <a:t>间隔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644201D-75F8-4AE2-9654-0A21DC0A28E6}"/>
              </a:ext>
            </a:extLst>
          </p:cNvPr>
          <p:cNvSpPr/>
          <p:nvPr/>
        </p:nvSpPr>
        <p:spPr>
          <a:xfrm>
            <a:off x="4274940" y="5429902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00F215B-2C7F-45DA-8AE6-83431FE846A7}"/>
              </a:ext>
            </a:extLst>
          </p:cNvPr>
          <p:cNvSpPr/>
          <p:nvPr/>
        </p:nvSpPr>
        <p:spPr>
          <a:xfrm>
            <a:off x="6141170" y="5443911"/>
            <a:ext cx="568171" cy="5121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FA93C94C-76AD-4915-B6F3-6F0EA0E191BB}"/>
              </a:ext>
            </a:extLst>
          </p:cNvPr>
          <p:cNvSpPr/>
          <p:nvPr/>
        </p:nvSpPr>
        <p:spPr>
          <a:xfrm>
            <a:off x="3415446" y="5464969"/>
            <a:ext cx="568171" cy="47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76E4CB2-52AA-4259-9734-52095B2E2B8C}"/>
              </a:ext>
            </a:extLst>
          </p:cNvPr>
          <p:cNvSpPr/>
          <p:nvPr/>
        </p:nvSpPr>
        <p:spPr>
          <a:xfrm>
            <a:off x="1481257" y="5429902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A4234B7-4BBD-4EEC-9D86-230822D8F55B}"/>
              </a:ext>
            </a:extLst>
          </p:cNvPr>
          <p:cNvSpPr/>
          <p:nvPr/>
        </p:nvSpPr>
        <p:spPr>
          <a:xfrm>
            <a:off x="5303230" y="5429902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1784A40-8052-42A6-9EF8-A52C69AC7411}"/>
              </a:ext>
            </a:extLst>
          </p:cNvPr>
          <p:cNvSpPr/>
          <p:nvPr/>
        </p:nvSpPr>
        <p:spPr>
          <a:xfrm>
            <a:off x="7173256" y="5429902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BC1BCF-A93E-40F3-901F-0E7E93E72AFF}"/>
              </a:ext>
            </a:extLst>
          </p:cNvPr>
          <p:cNvSpPr/>
          <p:nvPr/>
        </p:nvSpPr>
        <p:spPr>
          <a:xfrm>
            <a:off x="603622" y="5429902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5644AEC-5956-4DB7-ACBD-D6F75F42D06C}"/>
              </a:ext>
            </a:extLst>
          </p:cNvPr>
          <p:cNvSpPr/>
          <p:nvPr/>
        </p:nvSpPr>
        <p:spPr>
          <a:xfrm>
            <a:off x="2454906" y="5458579"/>
            <a:ext cx="568171" cy="4827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72306D44-2113-4F68-B034-F1BD6643DE01}"/>
              </a:ext>
            </a:extLst>
          </p:cNvPr>
          <p:cNvCxnSpPr>
            <a:cxnSpLocks/>
          </p:cNvCxnSpPr>
          <p:nvPr/>
        </p:nvCxnSpPr>
        <p:spPr>
          <a:xfrm>
            <a:off x="1367101" y="4966526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E7AE2B17-6B9A-4461-9A01-524F2FBA06B6}"/>
              </a:ext>
            </a:extLst>
          </p:cNvPr>
          <p:cNvCxnSpPr>
            <a:cxnSpLocks/>
          </p:cNvCxnSpPr>
          <p:nvPr/>
        </p:nvCxnSpPr>
        <p:spPr>
          <a:xfrm>
            <a:off x="2262893" y="5035248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75CF8F88-7590-411E-B5CB-6995CF75EC21}"/>
              </a:ext>
            </a:extLst>
          </p:cNvPr>
          <p:cNvCxnSpPr>
            <a:cxnSpLocks/>
          </p:cNvCxnSpPr>
          <p:nvPr/>
        </p:nvCxnSpPr>
        <p:spPr>
          <a:xfrm>
            <a:off x="3264525" y="497399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C59CD74D-B16F-4466-85CB-06E69DD8EB54}"/>
              </a:ext>
            </a:extLst>
          </p:cNvPr>
          <p:cNvCxnSpPr>
            <a:cxnSpLocks/>
          </p:cNvCxnSpPr>
          <p:nvPr/>
        </p:nvCxnSpPr>
        <p:spPr>
          <a:xfrm>
            <a:off x="4201460" y="497399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1E3993F-55E9-4D85-89C2-2EC908C41129}"/>
              </a:ext>
            </a:extLst>
          </p:cNvPr>
          <p:cNvCxnSpPr>
            <a:cxnSpLocks/>
          </p:cNvCxnSpPr>
          <p:nvPr/>
        </p:nvCxnSpPr>
        <p:spPr>
          <a:xfrm>
            <a:off x="5220407" y="485800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FD35E9F1-D29C-4F51-917D-3AE310B9ACA0}"/>
              </a:ext>
            </a:extLst>
          </p:cNvPr>
          <p:cNvCxnSpPr>
            <a:cxnSpLocks/>
          </p:cNvCxnSpPr>
          <p:nvPr/>
        </p:nvCxnSpPr>
        <p:spPr>
          <a:xfrm>
            <a:off x="5981731" y="5005770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833EEBB4-CC75-4FCD-93D0-81EE5AFEE312}"/>
              </a:ext>
            </a:extLst>
          </p:cNvPr>
          <p:cNvCxnSpPr>
            <a:cxnSpLocks/>
          </p:cNvCxnSpPr>
          <p:nvPr/>
        </p:nvCxnSpPr>
        <p:spPr>
          <a:xfrm>
            <a:off x="6977947" y="5005770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A869FF6B-9D33-4694-B65A-EA2D358DCE37}"/>
              </a:ext>
            </a:extLst>
          </p:cNvPr>
          <p:cNvSpPr/>
          <p:nvPr/>
        </p:nvSpPr>
        <p:spPr>
          <a:xfrm>
            <a:off x="7929774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D1EB822-115C-41BD-8314-21A53C10C6A9}"/>
              </a:ext>
            </a:extLst>
          </p:cNvPr>
          <p:cNvSpPr/>
          <p:nvPr/>
        </p:nvSpPr>
        <p:spPr>
          <a:xfrm>
            <a:off x="7921256" y="1749274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95D1ECA-B8D4-402F-8A72-F44907225B98}"/>
              </a:ext>
            </a:extLst>
          </p:cNvPr>
          <p:cNvSpPr/>
          <p:nvPr/>
        </p:nvSpPr>
        <p:spPr>
          <a:xfrm>
            <a:off x="8021878" y="2972552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4B9AB24-A959-42E5-9A62-CB1B5FBD0454}"/>
              </a:ext>
            </a:extLst>
          </p:cNvPr>
          <p:cNvSpPr/>
          <p:nvPr/>
        </p:nvSpPr>
        <p:spPr>
          <a:xfrm>
            <a:off x="7982087" y="4078090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A51B6076-DE91-4FBF-A7CE-95EB8D371698}"/>
              </a:ext>
            </a:extLst>
          </p:cNvPr>
          <p:cNvSpPr/>
          <p:nvPr/>
        </p:nvSpPr>
        <p:spPr>
          <a:xfrm>
            <a:off x="8003694" y="5401225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A6760792-BFAB-4060-B5C7-576875152054}"/>
              </a:ext>
            </a:extLst>
          </p:cNvPr>
          <p:cNvCxnSpPr>
            <a:cxnSpLocks/>
          </p:cNvCxnSpPr>
          <p:nvPr/>
        </p:nvCxnSpPr>
        <p:spPr>
          <a:xfrm>
            <a:off x="8808091" y="2553486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531DAC54-70D8-4950-A9CE-F874B0D6DCBF}"/>
              </a:ext>
            </a:extLst>
          </p:cNvPr>
          <p:cNvCxnSpPr>
            <a:cxnSpLocks/>
          </p:cNvCxnSpPr>
          <p:nvPr/>
        </p:nvCxnSpPr>
        <p:spPr>
          <a:xfrm>
            <a:off x="7780678" y="379231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33B106F4-F3AC-4EC7-A469-AA6051CC007F}"/>
              </a:ext>
            </a:extLst>
          </p:cNvPr>
          <p:cNvCxnSpPr>
            <a:cxnSpLocks/>
          </p:cNvCxnSpPr>
          <p:nvPr/>
        </p:nvCxnSpPr>
        <p:spPr>
          <a:xfrm>
            <a:off x="7921256" y="497399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8E67040D-91F5-4DD7-80A4-AFCA6647AFB0}"/>
              </a:ext>
            </a:extLst>
          </p:cNvPr>
          <p:cNvCxnSpPr>
            <a:cxnSpLocks/>
          </p:cNvCxnSpPr>
          <p:nvPr/>
        </p:nvCxnSpPr>
        <p:spPr>
          <a:xfrm>
            <a:off x="7787098" y="1706173"/>
            <a:ext cx="0" cy="772357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57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BD39AEF-50F7-4B48-89F3-0D544F7DC8CD}"/>
              </a:ext>
            </a:extLst>
          </p:cNvPr>
          <p:cNvSpPr/>
          <p:nvPr/>
        </p:nvSpPr>
        <p:spPr>
          <a:xfrm>
            <a:off x="1751205" y="697097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3DB0D8-B065-4E07-8E2E-32800DAB9706}"/>
              </a:ext>
            </a:extLst>
          </p:cNvPr>
          <p:cNvSpPr/>
          <p:nvPr/>
        </p:nvSpPr>
        <p:spPr>
          <a:xfrm>
            <a:off x="2676847" y="662030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02EFD0-B929-4E04-895E-E74B6C528DD7}"/>
              </a:ext>
            </a:extLst>
          </p:cNvPr>
          <p:cNvSpPr/>
          <p:nvPr/>
        </p:nvSpPr>
        <p:spPr>
          <a:xfrm>
            <a:off x="825563" y="676039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D6B2788-BEB4-45BE-86D9-B6839014F10C}"/>
              </a:ext>
            </a:extLst>
          </p:cNvPr>
          <p:cNvSpPr/>
          <p:nvPr/>
        </p:nvSpPr>
        <p:spPr>
          <a:xfrm>
            <a:off x="6649315" y="329810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140F988B-458A-4974-9FE6-F36E53C30D13}"/>
              </a:ext>
            </a:extLst>
          </p:cNvPr>
          <p:cNvSpPr/>
          <p:nvPr/>
        </p:nvSpPr>
        <p:spPr>
          <a:xfrm>
            <a:off x="7578443" y="329810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40D69EC-1B99-475F-AC25-7ACB8AFD4D17}"/>
              </a:ext>
            </a:extLst>
          </p:cNvPr>
          <p:cNvSpPr/>
          <p:nvPr/>
        </p:nvSpPr>
        <p:spPr>
          <a:xfrm>
            <a:off x="8500598" y="294743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F177242C-B839-4E64-8ECA-A1B2D9586583}"/>
              </a:ext>
            </a:extLst>
          </p:cNvPr>
          <p:cNvSpPr/>
          <p:nvPr/>
        </p:nvSpPr>
        <p:spPr>
          <a:xfrm>
            <a:off x="6649314" y="1661460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51C71D1-94CF-40D2-9327-449FFB7A66AE}"/>
              </a:ext>
            </a:extLst>
          </p:cNvPr>
          <p:cNvSpPr/>
          <p:nvPr/>
        </p:nvSpPr>
        <p:spPr>
          <a:xfrm>
            <a:off x="4360480" y="2936556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CDA9295E-83B3-4DB3-8EDE-2EB11677F3AE}"/>
              </a:ext>
            </a:extLst>
          </p:cNvPr>
          <p:cNvSpPr/>
          <p:nvPr/>
        </p:nvSpPr>
        <p:spPr>
          <a:xfrm>
            <a:off x="9407242" y="1608090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A4C9D087-F157-4F2A-A93D-DCFDC5FBE8CA}"/>
              </a:ext>
            </a:extLst>
          </p:cNvPr>
          <p:cNvSpPr/>
          <p:nvPr/>
        </p:nvSpPr>
        <p:spPr>
          <a:xfrm>
            <a:off x="7578441" y="2946217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49C0BE48-1491-4865-B31A-A61489C82E5E}"/>
              </a:ext>
            </a:extLst>
          </p:cNvPr>
          <p:cNvSpPr/>
          <p:nvPr/>
        </p:nvSpPr>
        <p:spPr>
          <a:xfrm>
            <a:off x="5811914" y="2937924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A05E13A-A9C2-44FE-B0F0-600E473D366D}"/>
              </a:ext>
            </a:extLst>
          </p:cNvPr>
          <p:cNvSpPr/>
          <p:nvPr/>
        </p:nvSpPr>
        <p:spPr>
          <a:xfrm>
            <a:off x="6695177" y="2867790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F380C732-309E-4BD8-B16D-79956CB69AAB}"/>
              </a:ext>
            </a:extLst>
          </p:cNvPr>
          <p:cNvSpPr/>
          <p:nvPr/>
        </p:nvSpPr>
        <p:spPr>
          <a:xfrm>
            <a:off x="7578441" y="4230974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29139495-A58D-4786-974B-F1A40193801F}"/>
              </a:ext>
            </a:extLst>
          </p:cNvPr>
          <p:cNvSpPr/>
          <p:nvPr/>
        </p:nvSpPr>
        <p:spPr>
          <a:xfrm>
            <a:off x="6696591" y="4243226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325F5BBF-0236-4008-93C5-6BD9457CA3F7}"/>
              </a:ext>
            </a:extLst>
          </p:cNvPr>
          <p:cNvSpPr/>
          <p:nvPr/>
        </p:nvSpPr>
        <p:spPr>
          <a:xfrm>
            <a:off x="5811914" y="4243226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60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033A1-3D61-4102-9F70-6B3B72D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19" y="125428"/>
            <a:ext cx="10515600" cy="1325563"/>
          </a:xfrm>
        </p:spPr>
        <p:txBody>
          <a:bodyPr/>
          <a:lstStyle/>
          <a:p>
            <a:r>
              <a:rPr lang="en-US" altLang="zh-CN"/>
              <a:t>Huffmans</a:t>
            </a:r>
            <a:r>
              <a:rPr lang="zh-CN" altLang="en-US"/>
              <a:t>树</a:t>
            </a: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37457A63-90EA-46D2-9368-6142E97FC9A4}"/>
              </a:ext>
            </a:extLst>
          </p:cNvPr>
          <p:cNvSpPr/>
          <p:nvPr/>
        </p:nvSpPr>
        <p:spPr>
          <a:xfrm rot="5400000">
            <a:off x="4993689" y="-2106485"/>
            <a:ext cx="319598" cy="7874497"/>
          </a:xfrm>
          <a:prstGeom prst="leftBrace">
            <a:avLst>
              <a:gd name="adj1" fmla="val 58333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FC932E-7361-4189-B69F-24D68338787F}"/>
              </a:ext>
            </a:extLst>
          </p:cNvPr>
          <p:cNvSpPr txBox="1"/>
          <p:nvPr/>
        </p:nvSpPr>
        <p:spPr>
          <a:xfrm>
            <a:off x="4993687" y="1139799"/>
            <a:ext cx="167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A64415B9-FBBF-4B93-86D5-45647BCBA5F5}"/>
              </a:ext>
            </a:extLst>
          </p:cNvPr>
          <p:cNvGrpSpPr/>
          <p:nvPr/>
        </p:nvGrpSpPr>
        <p:grpSpPr>
          <a:xfrm>
            <a:off x="714381" y="2229744"/>
            <a:ext cx="1633468" cy="3004096"/>
            <a:chOff x="896641" y="2210540"/>
            <a:chExt cx="1633468" cy="300409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29F60222-2223-4A63-86FB-3F2822085403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FED9C0C-AA59-45BB-8C8D-C7A3C9AD00D5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D85768CC-CF09-47D1-907A-3B20ADEB8645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41C5B56E-D6A9-49A9-A0D1-D8072B4F3184}"/>
                </a:ext>
              </a:extLst>
            </p:cNvPr>
            <p:cNvCxnSpPr>
              <a:stCxn id="4" idx="5"/>
              <a:endCxn id="15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826F9E3-4500-49E3-AE10-F610138ED897}"/>
                </a:ext>
              </a:extLst>
            </p:cNvPr>
            <p:cNvCxnSpPr>
              <a:cxnSpLocks/>
              <a:stCxn id="4" idx="3"/>
              <a:endCxn id="33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2CBE5FD0-D926-49B0-A8F5-9EA0FD48DDE2}"/>
                </a:ext>
              </a:extLst>
            </p:cNvPr>
            <p:cNvCxnSpPr>
              <a:cxnSpLocks/>
              <a:stCxn id="102" idx="5"/>
              <a:endCxn id="91" idx="1"/>
            </p:cNvCxnSpPr>
            <p:nvPr/>
          </p:nvCxnSpPr>
          <p:spPr>
            <a:xfrm flipH="1">
              <a:off x="1555884" y="4750855"/>
              <a:ext cx="436760" cy="46378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4B97CD52-8E4C-4F81-806B-1EBDE63EC45D}"/>
                </a:ext>
              </a:extLst>
            </p:cNvPr>
            <p:cNvCxnSpPr>
              <a:cxnSpLocks/>
              <a:stCxn id="102" idx="3"/>
              <a:endCxn id="97" idx="7"/>
            </p:cNvCxnSpPr>
            <p:nvPr/>
          </p:nvCxnSpPr>
          <p:spPr>
            <a:xfrm>
              <a:off x="2218634" y="4750855"/>
              <a:ext cx="311475" cy="4637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0F60FF0-A967-43CC-B0E5-710B2B57506F}"/>
              </a:ext>
            </a:extLst>
          </p:cNvPr>
          <p:cNvGrpSpPr/>
          <p:nvPr/>
        </p:nvGrpSpPr>
        <p:grpSpPr>
          <a:xfrm>
            <a:off x="4204485" y="2219416"/>
            <a:ext cx="870013" cy="878377"/>
            <a:chOff x="896641" y="2210540"/>
            <a:chExt cx="870013" cy="878377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5930D439-A08A-46FB-969C-B05C13716810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0A2A4CE6-58EB-4653-947E-A9A991476C92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4C5B7C68-229F-4B85-A224-43DA654BE6C2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9362A148-D7E3-4697-A325-DDCB6D8D839B}"/>
                </a:ext>
              </a:extLst>
            </p:cNvPr>
            <p:cNvCxnSpPr>
              <a:stCxn id="49" idx="5"/>
              <a:endCxn id="50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FA0F8581-D9EE-41F6-A2EF-EDB09616AE23}"/>
                </a:ext>
              </a:extLst>
            </p:cNvPr>
            <p:cNvCxnSpPr>
              <a:cxnSpLocks/>
              <a:stCxn id="49" idx="3"/>
              <a:endCxn id="51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4DE4D80E-8358-4479-91C4-E04F6BB53E6F}"/>
              </a:ext>
            </a:extLst>
          </p:cNvPr>
          <p:cNvGrpSpPr/>
          <p:nvPr/>
        </p:nvGrpSpPr>
        <p:grpSpPr>
          <a:xfrm>
            <a:off x="1923379" y="2200931"/>
            <a:ext cx="870013" cy="878377"/>
            <a:chOff x="896641" y="2210540"/>
            <a:chExt cx="870013" cy="878377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1B22B703-CABE-4150-8ACB-B126D9EC51AD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AE7DDA67-434F-4209-8845-50914FB12999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5058C4C2-E5AB-4844-812A-FCD2D3F9B681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AC87CBF9-CF91-4F02-8E15-241C54E77EC2}"/>
                </a:ext>
              </a:extLst>
            </p:cNvPr>
            <p:cNvCxnSpPr>
              <a:stCxn id="55" idx="5"/>
              <a:endCxn id="56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A318B137-7252-4715-9267-165CE3D7814F}"/>
                </a:ext>
              </a:extLst>
            </p:cNvPr>
            <p:cNvCxnSpPr>
              <a:cxnSpLocks/>
              <a:stCxn id="55" idx="3"/>
              <a:endCxn id="57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46EE024-3DEC-494C-AF60-BE2F8C88689A}"/>
              </a:ext>
            </a:extLst>
          </p:cNvPr>
          <p:cNvGrpSpPr/>
          <p:nvPr/>
        </p:nvGrpSpPr>
        <p:grpSpPr>
          <a:xfrm>
            <a:off x="6387543" y="2158442"/>
            <a:ext cx="870013" cy="878377"/>
            <a:chOff x="896641" y="2210540"/>
            <a:chExt cx="870013" cy="878377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1C18068-157E-43FC-88A8-DF3307DA036D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7A6695D6-0113-44FD-A609-626C9BCC4BA8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E1BFF0EF-3C34-4BED-9873-1F479A92928C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37BADD43-6DE5-45F5-88D8-19E894E36182}"/>
                </a:ext>
              </a:extLst>
            </p:cNvPr>
            <p:cNvCxnSpPr>
              <a:stCxn id="61" idx="5"/>
              <a:endCxn id="62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B1763445-BE95-41D9-B704-900868B32149}"/>
                </a:ext>
              </a:extLst>
            </p:cNvPr>
            <p:cNvCxnSpPr>
              <a:cxnSpLocks/>
              <a:stCxn id="61" idx="3"/>
              <a:endCxn id="63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7B80BA3D-5D2E-41A7-84B2-D480EB515C7D}"/>
              </a:ext>
            </a:extLst>
          </p:cNvPr>
          <p:cNvGrpSpPr/>
          <p:nvPr/>
        </p:nvGrpSpPr>
        <p:grpSpPr>
          <a:xfrm>
            <a:off x="3187339" y="2196850"/>
            <a:ext cx="870013" cy="878377"/>
            <a:chOff x="896641" y="2210540"/>
            <a:chExt cx="870013" cy="878377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7319E75-D94C-4877-8831-9B5D2AAF9E28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69869C5A-19AB-44FC-AC2C-6987BF5439ED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6403D95-7182-46F0-93F7-0359FB1F3315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B05C741B-1014-4DDA-8151-5220397D87ED}"/>
                </a:ext>
              </a:extLst>
            </p:cNvPr>
            <p:cNvCxnSpPr>
              <a:stCxn id="67" idx="5"/>
              <a:endCxn id="68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3BFC6AE6-2876-4A40-9EF8-B68906F5C0E6}"/>
                </a:ext>
              </a:extLst>
            </p:cNvPr>
            <p:cNvCxnSpPr>
              <a:cxnSpLocks/>
              <a:stCxn id="67" idx="3"/>
              <a:endCxn id="69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CEE1703-BD88-454A-9CF7-CA42DDCBC775}"/>
              </a:ext>
            </a:extLst>
          </p:cNvPr>
          <p:cNvGrpSpPr/>
          <p:nvPr/>
        </p:nvGrpSpPr>
        <p:grpSpPr>
          <a:xfrm>
            <a:off x="7627289" y="2198019"/>
            <a:ext cx="870013" cy="878377"/>
            <a:chOff x="896641" y="2210540"/>
            <a:chExt cx="870013" cy="878377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21B6E663-AC97-4BA1-BB5D-275B48A7BDB3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581F29E6-1C9D-45CA-B8A8-A4BE0929F907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B61FB211-A646-401D-89D0-DA7D8E96D5C7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6120C094-E2AC-4BC0-8722-9EB5F8C4D254}"/>
                </a:ext>
              </a:extLst>
            </p:cNvPr>
            <p:cNvCxnSpPr>
              <a:stCxn id="73" idx="5"/>
              <a:endCxn id="74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07BB2771-8607-4E1F-8332-6DB695240F8F}"/>
                </a:ext>
              </a:extLst>
            </p:cNvPr>
            <p:cNvCxnSpPr>
              <a:cxnSpLocks/>
              <a:stCxn id="73" idx="3"/>
              <a:endCxn id="75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BD2F8F9-AE58-42BD-9AF7-600B2352DF89}"/>
              </a:ext>
            </a:extLst>
          </p:cNvPr>
          <p:cNvGrpSpPr/>
          <p:nvPr/>
        </p:nvGrpSpPr>
        <p:grpSpPr>
          <a:xfrm>
            <a:off x="5420017" y="2258828"/>
            <a:ext cx="870013" cy="878377"/>
            <a:chOff x="896641" y="2210540"/>
            <a:chExt cx="870013" cy="878377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2BCAAC0F-3C0F-4E9D-9AB8-E4F91E7806DB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CC41228C-7A2F-470F-9403-E13909B77AE7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0076F3E-5FF7-4AA3-AF5F-EA7E50098481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1EBDD728-4587-4EF7-AC04-13EDDD480DC6}"/>
                </a:ext>
              </a:extLst>
            </p:cNvPr>
            <p:cNvCxnSpPr>
              <a:stCxn id="79" idx="5"/>
              <a:endCxn id="80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43775C23-47F1-469F-8094-6244DBBED9DA}"/>
                </a:ext>
              </a:extLst>
            </p:cNvPr>
            <p:cNvCxnSpPr>
              <a:cxnSpLocks/>
              <a:stCxn id="79" idx="3"/>
              <a:endCxn id="81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CE7A68BF-1E47-4C39-A924-A7F3F3FF7BDE}"/>
              </a:ext>
            </a:extLst>
          </p:cNvPr>
          <p:cNvGrpSpPr/>
          <p:nvPr/>
        </p:nvGrpSpPr>
        <p:grpSpPr>
          <a:xfrm>
            <a:off x="8713040" y="2233815"/>
            <a:ext cx="870013" cy="878377"/>
            <a:chOff x="896641" y="2210540"/>
            <a:chExt cx="870013" cy="878377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01126247-55CC-4EAB-8238-4A814A088AB5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ACAA6425-6979-43A2-9CAD-D7984BE24EE3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7DD82EDF-C712-497F-865D-0163A13F8F97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E485B0B1-2C6C-48A0-BCB0-2A0A30F26AE0}"/>
                </a:ext>
              </a:extLst>
            </p:cNvPr>
            <p:cNvCxnSpPr>
              <a:stCxn id="85" idx="5"/>
              <a:endCxn id="86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E679C66D-FC8A-49F3-BAD9-02AEAAAB41EF}"/>
                </a:ext>
              </a:extLst>
            </p:cNvPr>
            <p:cNvCxnSpPr>
              <a:cxnSpLocks/>
              <a:stCxn id="85" idx="3"/>
              <a:endCxn id="87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D4CA39DE-1AE5-4CEE-8A05-E07525D19B60}"/>
              </a:ext>
            </a:extLst>
          </p:cNvPr>
          <p:cNvGrpSpPr/>
          <p:nvPr/>
        </p:nvGrpSpPr>
        <p:grpSpPr>
          <a:xfrm>
            <a:off x="781232" y="5187036"/>
            <a:ext cx="870013" cy="878377"/>
            <a:chOff x="896641" y="2210540"/>
            <a:chExt cx="870013" cy="878377"/>
          </a:xfrm>
        </p:grpSpPr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936D2ECD-FCAA-49E9-A9DF-C39973F37E54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B76820FF-19DE-404C-9D74-4A48E86E8BDC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BC2D1729-A54D-41E7-B802-55B63A39D6FD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A438A1BC-62BF-48D4-B8F3-1EC048AE0837}"/>
                </a:ext>
              </a:extLst>
            </p:cNvPr>
            <p:cNvCxnSpPr>
              <a:stCxn id="91" idx="5"/>
              <a:endCxn id="92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C34C0E77-DAF8-4501-AE2D-EFEE9C713F26}"/>
                </a:ext>
              </a:extLst>
            </p:cNvPr>
            <p:cNvCxnSpPr>
              <a:cxnSpLocks/>
              <a:stCxn id="91" idx="3"/>
              <a:endCxn id="93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ED7A11DF-0934-40D5-8506-5675141899C5}"/>
              </a:ext>
            </a:extLst>
          </p:cNvPr>
          <p:cNvGrpSpPr/>
          <p:nvPr/>
        </p:nvGrpSpPr>
        <p:grpSpPr>
          <a:xfrm>
            <a:off x="1981447" y="5187030"/>
            <a:ext cx="870013" cy="878377"/>
            <a:chOff x="896641" y="2210540"/>
            <a:chExt cx="870013" cy="878377"/>
          </a:xfrm>
        </p:grpSpPr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04FAC223-6197-4480-AF35-910DBE97A014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DDDF561-21CB-4A8B-86D4-060EBADD9551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FA476DBF-0255-45C6-8A30-98BD1C531C56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D84FB497-0602-4DB5-B3C0-6CEFF2EC961E}"/>
                </a:ext>
              </a:extLst>
            </p:cNvPr>
            <p:cNvCxnSpPr>
              <a:stCxn id="97" idx="5"/>
              <a:endCxn id="98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DA39DAA6-4F18-47DD-AC6C-6FBF33318CAF}"/>
                </a:ext>
              </a:extLst>
            </p:cNvPr>
            <p:cNvCxnSpPr>
              <a:cxnSpLocks/>
              <a:stCxn id="97" idx="3"/>
              <a:endCxn id="99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椭圆 101">
            <a:extLst>
              <a:ext uri="{FF2B5EF4-FFF2-40B4-BE49-F238E27FC236}">
                <a16:creationId xmlns:a16="http://schemas.microsoft.com/office/drawing/2014/main" id="{9120BB08-B927-4BD1-8842-09FF64FAFA22}"/>
              </a:ext>
            </a:extLst>
          </p:cNvPr>
          <p:cNvSpPr/>
          <p:nvPr/>
        </p:nvSpPr>
        <p:spPr>
          <a:xfrm flipH="1">
            <a:off x="1763580" y="4497265"/>
            <a:ext cx="319598" cy="31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80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400</Words>
  <Application>Microsoft Office PowerPoint</Application>
  <PresentationFormat>宽屏</PresentationFormat>
  <Paragraphs>169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Huffmans树</vt:lpstr>
      <vt:lpstr>给链表施加希尔排序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guowei</dc:creator>
  <cp:lastModifiedBy>yan guowei</cp:lastModifiedBy>
  <cp:revision>33</cp:revision>
  <dcterms:created xsi:type="dcterms:W3CDTF">2019-05-21T01:46:51Z</dcterms:created>
  <dcterms:modified xsi:type="dcterms:W3CDTF">2019-05-26T03:38:20Z</dcterms:modified>
</cp:coreProperties>
</file>