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733912"/>
          </a:xfrm>
        </p:spPr>
        <p:txBody>
          <a:bodyPr>
            <a:normAutofit/>
          </a:bodyPr>
          <a:lstStyle>
            <a:lvl1pPr>
              <a:defRPr sz="32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00F45E2C-A052-4CA8-89FD-DA47DCEA70CB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AF7DA2DE-65E7-41E7-B1D1-93178B4DF7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338B92-8738-4498-91E0-5E8CD07C9160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558B24-9542-44CD-B7E6-205BBF03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1003176"/>
            <a:ext cx="10969625" cy="5133975"/>
          </a:xfrm>
        </p:spPr>
        <p:txBody>
          <a:bodyPr>
            <a:normAutofit/>
          </a:bodyPr>
          <a:lstStyle>
            <a:lvl1pPr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256408" y="1435994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434615" y="1435994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772619" y="1435994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782715" y="708028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727577" y="317407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786545" y="1045373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86180" y="24743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2432484" y="24447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113A09B-6E1D-46AD-8472-250A884A5642}"/>
              </a:ext>
            </a:extLst>
          </p:cNvPr>
          <p:cNvSpPr/>
          <p:nvPr/>
        </p:nvSpPr>
        <p:spPr>
          <a:xfrm>
            <a:off x="578527" y="4865399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38EFCA8-0393-4155-8284-6CCCD2F9915E}"/>
              </a:ext>
            </a:extLst>
          </p:cNvPr>
          <p:cNvCxnSpPr>
            <a:cxnSpLocks/>
            <a:stCxn id="58" idx="0"/>
            <a:endCxn id="64" idx="0"/>
          </p:cNvCxnSpPr>
          <p:nvPr/>
        </p:nvCxnSpPr>
        <p:spPr>
          <a:xfrm rot="16200000" flipH="1">
            <a:off x="3754383" y="2160059"/>
            <a:ext cx="68325" cy="5479004"/>
          </a:xfrm>
          <a:prstGeom prst="curvedConnector3">
            <a:avLst>
              <a:gd name="adj1" fmla="val -334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639441A-0924-43E1-84C2-8FEA1CBC153B}"/>
              </a:ext>
            </a:extLst>
          </p:cNvPr>
          <p:cNvGrpSpPr/>
          <p:nvPr/>
        </p:nvGrpSpPr>
        <p:grpSpPr>
          <a:xfrm>
            <a:off x="5116498" y="4933723"/>
            <a:ext cx="2823099" cy="727967"/>
            <a:chOff x="2521259" y="1704513"/>
            <a:chExt cx="2823099" cy="72796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ACEFD30-95F8-4859-8ADC-3E5802C3B060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728759-A6B9-43D0-BA12-841D6C09B07B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B8A3BCC-FEB6-4104-98A3-EF3EEFB80628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954C5F-E546-4F09-A048-70EFEEA16191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0" y="4412203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54876F4F-9A1B-4CCC-B134-C08A150BAF78}"/>
              </a:ext>
            </a:extLst>
          </p:cNvPr>
          <p:cNvCxnSpPr>
            <a:cxnSpLocks/>
            <a:stCxn id="63" idx="2"/>
            <a:endCxn id="58" idx="2"/>
          </p:cNvCxnSpPr>
          <p:nvPr/>
        </p:nvCxnSpPr>
        <p:spPr>
          <a:xfrm rot="5400000" flipH="1">
            <a:off x="3283868" y="3358542"/>
            <a:ext cx="68324" cy="4537971"/>
          </a:xfrm>
          <a:prstGeom prst="curvedConnector3">
            <a:avLst>
              <a:gd name="adj1" fmla="val -3345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D8D47031-375A-43AF-9B06-8A736903F5A3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049045" y="5593365"/>
            <a:ext cx="6550245" cy="683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723748" y="1072011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5B324ACB-BEDB-4308-82F7-B05BA608232C}"/>
              </a:ext>
            </a:extLst>
          </p:cNvPr>
          <p:cNvCxnSpPr>
            <a:cxnSpLocks/>
            <a:stCxn id="6" idx="2"/>
            <a:endCxn id="19" idx="2"/>
          </p:cNvCxnSpPr>
          <p:nvPr/>
        </p:nvCxnSpPr>
        <p:spPr>
          <a:xfrm rot="5400000" flipH="1">
            <a:off x="1626096" y="1063131"/>
            <a:ext cx="727966" cy="1473693"/>
          </a:xfrm>
          <a:prstGeom prst="curvedConnector3">
            <a:avLst>
              <a:gd name="adj1" fmla="val -314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0A2B0F6-2F66-4F9A-BC5F-F762DCCB2A8C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H="1">
            <a:off x="3667958" y="1799977"/>
            <a:ext cx="4589756" cy="363984"/>
          </a:xfrm>
          <a:prstGeom prst="curvedConnector4">
            <a:avLst>
              <a:gd name="adj1" fmla="val -4981"/>
              <a:gd name="adj2" fmla="val 4189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给链表施加希尔排序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13AEA2-1983-495E-979D-EDE10E5BD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45" y="871292"/>
            <a:ext cx="3397712" cy="629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6EE407E-7794-4BE1-B95C-2CF2B5F7B0D2}"/>
              </a:ext>
            </a:extLst>
          </p:cNvPr>
          <p:cNvSpPr txBox="1">
            <a:spLocks/>
          </p:cNvSpPr>
          <p:nvPr/>
        </p:nvSpPr>
        <p:spPr>
          <a:xfrm>
            <a:off x="3752797" y="935542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534523" y="3115618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50817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593205" y="3139001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535649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619443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722652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468712" y="3109228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32820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8010405" y="307476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F2581A-47CF-4F22-A905-3D3DA10AE339}"/>
              </a:ext>
            </a:extLst>
          </p:cNvPr>
          <p:cNvCxnSpPr/>
          <p:nvPr/>
        </p:nvCxnSpPr>
        <p:spPr>
          <a:xfrm>
            <a:off x="195309" y="1642368"/>
            <a:ext cx="11638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5E829A4-A791-4EB5-9314-E399CC8C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550806" y="3080551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21BE7B1C-8DC2-4904-8244-F003C19D372B}"/>
              </a:ext>
            </a:extLst>
          </p:cNvPr>
          <p:cNvSpPr/>
          <p:nvPr/>
        </p:nvSpPr>
        <p:spPr>
          <a:xfrm rot="16200000">
            <a:off x="6169964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C15CCB7A-E9EE-4961-AB61-A75184A3410B}"/>
              </a:ext>
            </a:extLst>
          </p:cNvPr>
          <p:cNvSpPr/>
          <p:nvPr/>
        </p:nvSpPr>
        <p:spPr>
          <a:xfrm rot="16200000">
            <a:off x="8024423" y="3719745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75C3C-D2CF-45CD-A0AB-B7DB2B45AC36}"/>
              </a:ext>
            </a:extLst>
          </p:cNvPr>
          <p:cNvSpPr/>
          <p:nvPr/>
        </p:nvSpPr>
        <p:spPr>
          <a:xfrm>
            <a:off x="5111181" y="5748901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A7D07C-1477-44E5-8975-9977D90A82B0}"/>
              </a:ext>
            </a:extLst>
          </p:cNvPr>
          <p:cNvSpPr/>
          <p:nvPr/>
        </p:nvSpPr>
        <p:spPr>
          <a:xfrm>
            <a:off x="1040963" y="468011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FC4BD3-3675-4486-9D17-A9280E8FBB2D}"/>
              </a:ext>
            </a:extLst>
          </p:cNvPr>
          <p:cNvSpPr/>
          <p:nvPr/>
        </p:nvSpPr>
        <p:spPr>
          <a:xfrm>
            <a:off x="2014612" y="464504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F912B5-38C6-419E-8784-F153D7B13004}"/>
              </a:ext>
            </a:extLst>
          </p:cNvPr>
          <p:cNvSpPr/>
          <p:nvPr/>
        </p:nvSpPr>
        <p:spPr>
          <a:xfrm>
            <a:off x="99645" y="4703498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755597-7928-4272-AE97-407D6E1891D1}"/>
              </a:ext>
            </a:extLst>
          </p:cNvPr>
          <p:cNvSpPr/>
          <p:nvPr/>
        </p:nvSpPr>
        <p:spPr>
          <a:xfrm>
            <a:off x="4271980" y="5797977"/>
            <a:ext cx="568171" cy="482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73DB72-018C-452C-9D43-8C993F57C7F5}"/>
              </a:ext>
            </a:extLst>
          </p:cNvPr>
          <p:cNvSpPr/>
          <p:nvPr/>
        </p:nvSpPr>
        <p:spPr>
          <a:xfrm>
            <a:off x="2993715" y="574890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4B7690-5250-4D99-ABB5-93199127CF9B}"/>
              </a:ext>
            </a:extLst>
          </p:cNvPr>
          <p:cNvSpPr/>
          <p:nvPr/>
        </p:nvSpPr>
        <p:spPr>
          <a:xfrm>
            <a:off x="7612817" y="4645689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E5B1FB-38A9-4782-97F2-908008780736}"/>
              </a:ext>
            </a:extLst>
          </p:cNvPr>
          <p:cNvSpPr/>
          <p:nvPr/>
        </p:nvSpPr>
        <p:spPr>
          <a:xfrm>
            <a:off x="8663030" y="464504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5C5BB92F-F3EB-4210-9ABC-4E9150B66AA5}"/>
              </a:ext>
            </a:extLst>
          </p:cNvPr>
          <p:cNvSpPr/>
          <p:nvPr/>
        </p:nvSpPr>
        <p:spPr>
          <a:xfrm rot="16200000">
            <a:off x="1946003" y="5430886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5031FC48-B9CF-4A5D-9150-79FDDBC71E15}"/>
              </a:ext>
            </a:extLst>
          </p:cNvPr>
          <p:cNvSpPr/>
          <p:nvPr/>
        </p:nvSpPr>
        <p:spPr>
          <a:xfrm rot="16200000">
            <a:off x="2806275" y="5347509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791737E-9C38-41A0-A193-5F48F7FF8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754508" y="2389675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2FC5C3F7-B598-434D-9863-9DE6E79CA1E9}"/>
              </a:ext>
            </a:extLst>
          </p:cNvPr>
          <p:cNvSpPr/>
          <p:nvPr/>
        </p:nvSpPr>
        <p:spPr>
          <a:xfrm>
            <a:off x="303347" y="4012622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BF8A69-A463-4CF6-A45D-854BA9B76960}"/>
              </a:ext>
            </a:extLst>
          </p:cNvPr>
          <p:cNvSpPr/>
          <p:nvPr/>
        </p:nvSpPr>
        <p:spPr>
          <a:xfrm>
            <a:off x="1325048" y="581903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E0132F-32F2-4B6B-B4EA-FDBCBCE90309}"/>
              </a:ext>
            </a:extLst>
          </p:cNvPr>
          <p:cNvSpPr/>
          <p:nvPr/>
        </p:nvSpPr>
        <p:spPr>
          <a:xfrm>
            <a:off x="99645" y="5797977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AE3AD39B-777F-4F1D-AE63-4B4785178EDD}"/>
              </a:ext>
            </a:extLst>
          </p:cNvPr>
          <p:cNvSpPr/>
          <p:nvPr/>
        </p:nvSpPr>
        <p:spPr>
          <a:xfrm rot="16200000">
            <a:off x="6169966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266027" y="1349701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1931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338877" y="1328643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49746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59017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68289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120327" y="1343311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0474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77560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551941" y="416737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1502765" y="4146315"/>
            <a:ext cx="568171" cy="512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2679DF4C-2C60-4E39-AE62-1B59EDDFBD27}"/>
              </a:ext>
            </a:extLst>
          </p:cNvPr>
          <p:cNvSpPr/>
          <p:nvPr/>
        </p:nvSpPr>
        <p:spPr>
          <a:xfrm rot="16200000">
            <a:off x="3199674" y="5131788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虚尾 37">
            <a:extLst>
              <a:ext uri="{FF2B5EF4-FFF2-40B4-BE49-F238E27FC236}">
                <a16:creationId xmlns:a16="http://schemas.microsoft.com/office/drawing/2014/main" id="{02C7C737-910C-49AF-9431-20606110F6CE}"/>
              </a:ext>
            </a:extLst>
          </p:cNvPr>
          <p:cNvSpPr/>
          <p:nvPr/>
        </p:nvSpPr>
        <p:spPr>
          <a:xfrm rot="16200000">
            <a:off x="1361398" y="5051923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747441-6AD9-4BD5-AD08-464285DFDF8B}"/>
              </a:ext>
            </a:extLst>
          </p:cNvPr>
          <p:cNvSpPr/>
          <p:nvPr/>
        </p:nvSpPr>
        <p:spPr>
          <a:xfrm>
            <a:off x="2453589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C0750F-19AD-4090-9DDC-149B2FE3141D}"/>
              </a:ext>
            </a:extLst>
          </p:cNvPr>
          <p:cNvSpPr/>
          <p:nvPr/>
        </p:nvSpPr>
        <p:spPr>
          <a:xfrm>
            <a:off x="3341041" y="4195850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903BB5-7FA5-441E-A3D7-B81FF73932C1}"/>
              </a:ext>
            </a:extLst>
          </p:cNvPr>
          <p:cNvSpPr/>
          <p:nvPr/>
        </p:nvSpPr>
        <p:spPr>
          <a:xfrm>
            <a:off x="2453588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551940" y="602363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1625006" y="605596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2485983" y="6055963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二叉树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925F0FB-440D-4635-A53A-67FCC9FA5B66}"/>
              </a:ext>
            </a:extLst>
          </p:cNvPr>
          <p:cNvSpPr/>
          <p:nvPr/>
        </p:nvSpPr>
        <p:spPr>
          <a:xfrm>
            <a:off x="1388617" y="5150033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5C41EA-D925-4A24-9C63-FFE516BFE624}"/>
              </a:ext>
            </a:extLst>
          </p:cNvPr>
          <p:cNvCxnSpPr>
            <a:cxnSpLocks/>
          </p:cNvCxnSpPr>
          <p:nvPr/>
        </p:nvCxnSpPr>
        <p:spPr>
          <a:xfrm flipH="1">
            <a:off x="5490830" y="3569674"/>
            <a:ext cx="21676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B0CC23-3138-4049-975F-C2C09DB1D95E}"/>
              </a:ext>
            </a:extLst>
          </p:cNvPr>
          <p:cNvCxnSpPr>
            <a:cxnSpLocks/>
          </p:cNvCxnSpPr>
          <p:nvPr/>
        </p:nvCxnSpPr>
        <p:spPr>
          <a:xfrm>
            <a:off x="5707595" y="3569674"/>
            <a:ext cx="20048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27552D2-A02C-4DFB-8FBE-B52AEB0955E3}"/>
              </a:ext>
            </a:extLst>
          </p:cNvPr>
          <p:cNvSpPr/>
          <p:nvPr/>
        </p:nvSpPr>
        <p:spPr>
          <a:xfrm>
            <a:off x="4427594" y="1926849"/>
            <a:ext cx="1994143" cy="109486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E71997B-2B2F-4620-863B-2A5D0498A6B2}"/>
              </a:ext>
            </a:extLst>
          </p:cNvPr>
          <p:cNvSpPr/>
          <p:nvPr/>
        </p:nvSpPr>
        <p:spPr>
          <a:xfrm>
            <a:off x="6749183" y="2128561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4EF8904-E700-4F49-B678-C96E0FD0E149}"/>
              </a:ext>
            </a:extLst>
          </p:cNvPr>
          <p:cNvSpPr/>
          <p:nvPr/>
        </p:nvSpPr>
        <p:spPr>
          <a:xfrm>
            <a:off x="5655046" y="124906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B2AFEA7-20D4-4D86-9D18-E55D7F723B4A}"/>
              </a:ext>
            </a:extLst>
          </p:cNvPr>
          <p:cNvSpPr/>
          <p:nvPr/>
        </p:nvSpPr>
        <p:spPr>
          <a:xfrm>
            <a:off x="5039211" y="2107503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4A72B0-44E9-4478-9FA3-AF76DF26B93D}"/>
              </a:ext>
            </a:extLst>
          </p:cNvPr>
          <p:cNvSpPr/>
          <p:nvPr/>
        </p:nvSpPr>
        <p:spPr>
          <a:xfrm>
            <a:off x="4556634" y="2987704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9813AC-8D06-42E1-9327-EC3A02723CDD}"/>
              </a:ext>
            </a:extLst>
          </p:cNvPr>
          <p:cNvSpPr/>
          <p:nvPr/>
        </p:nvSpPr>
        <p:spPr>
          <a:xfrm>
            <a:off x="5480776" y="298770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66BC209-B5A6-47E3-BF0C-4FD331900D6B}"/>
              </a:ext>
            </a:extLst>
          </p:cNvPr>
          <p:cNvSpPr txBox="1">
            <a:spLocks/>
          </p:cNvSpPr>
          <p:nvPr/>
        </p:nvSpPr>
        <p:spPr>
          <a:xfrm>
            <a:off x="99646" y="843482"/>
            <a:ext cx="894654" cy="405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二叉树</a:t>
            </a:r>
          </a:p>
        </p:txBody>
      </p:sp>
      <p:sp>
        <p:nvSpPr>
          <p:cNvPr id="122" name="标题 1">
            <a:extLst>
              <a:ext uri="{FF2B5EF4-FFF2-40B4-BE49-F238E27FC236}">
                <a16:creationId xmlns:a16="http://schemas.microsoft.com/office/drawing/2014/main" id="{878EFE8E-2325-446E-9B78-675C95FE513A}"/>
              </a:ext>
            </a:extLst>
          </p:cNvPr>
          <p:cNvSpPr txBox="1">
            <a:spLocks/>
          </p:cNvSpPr>
          <p:nvPr/>
        </p:nvSpPr>
        <p:spPr>
          <a:xfrm>
            <a:off x="178957" y="5214471"/>
            <a:ext cx="717102" cy="405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叶子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19923A-AA38-42BB-9455-31A2C79D23B1}"/>
              </a:ext>
            </a:extLst>
          </p:cNvPr>
          <p:cNvSpPr/>
          <p:nvPr/>
        </p:nvSpPr>
        <p:spPr>
          <a:xfrm>
            <a:off x="1749328" y="1205717"/>
            <a:ext cx="434579" cy="285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EFD87E4-BEF0-406A-83D5-4AFEEC8E0B15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1532039" y="1491449"/>
            <a:ext cx="434579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1B1342-8A43-41F0-8F50-884143771294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966618" y="1491449"/>
            <a:ext cx="291323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9ECB26B8-1A0D-4B5A-A520-329DB05A8E84}"/>
              </a:ext>
            </a:extLst>
          </p:cNvPr>
          <p:cNvSpPr/>
          <p:nvPr/>
        </p:nvSpPr>
        <p:spPr>
          <a:xfrm>
            <a:off x="7329060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E7C04F7-FA26-4AFC-8069-4E7C0A75A5B7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7396382" y="3492789"/>
            <a:ext cx="216764" cy="33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A2B2606-B700-4CEA-B8D8-B5B4E85F15AC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7613146" y="3492789"/>
            <a:ext cx="190258" cy="30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64D9DD0-EA21-40A7-AA49-25EEB2E1E026}"/>
              </a:ext>
            </a:extLst>
          </p:cNvPr>
          <p:cNvSpPr/>
          <p:nvPr/>
        </p:nvSpPr>
        <p:spPr>
          <a:xfrm>
            <a:off x="6404918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150EA4A-A217-4FE1-AF17-0649A0B94EBD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456952" y="3492789"/>
            <a:ext cx="232052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0E8F6E9-75DC-4217-A267-45989A479ED7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6689004" y="3492789"/>
            <a:ext cx="185196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0A08A90-E1FF-4F94-AAA9-2A6CE6327E03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4556634" y="3527856"/>
            <a:ext cx="284086" cy="30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85F012F-BEF3-4847-8C2A-A56CB3637EF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840720" y="3527856"/>
            <a:ext cx="211614" cy="35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0B21421C-EBB4-491A-9AD3-4B7C54FE4C3B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528575" y="1789214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CD59674-FF1F-4A7B-A4E9-4DB34B7FC7F1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>
            <a:off x="5939132" y="1789214"/>
            <a:ext cx="1094137" cy="33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2B8E86A-9194-48E2-B4BD-D9E1A9007E59}"/>
              </a:ext>
            </a:extLst>
          </p:cNvPr>
          <p:cNvCxnSpPr>
            <a:cxnSpLocks/>
          </p:cNvCxnSpPr>
          <p:nvPr/>
        </p:nvCxnSpPr>
        <p:spPr>
          <a:xfrm flipH="1">
            <a:off x="4975976" y="2589253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039FE23-86E2-4051-AA30-86BA7BB15EE4}"/>
              </a:ext>
            </a:extLst>
          </p:cNvPr>
          <p:cNvCxnSpPr>
            <a:cxnSpLocks/>
          </p:cNvCxnSpPr>
          <p:nvPr/>
        </p:nvCxnSpPr>
        <p:spPr>
          <a:xfrm>
            <a:off x="5386533" y="2589253"/>
            <a:ext cx="284085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CC8EF46-9C0E-45E4-9940-759D31DDF559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689004" y="2614973"/>
            <a:ext cx="344268" cy="40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E5072B7-4198-4EF3-97F7-1DCFB016B622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7049451" y="2607899"/>
            <a:ext cx="563695" cy="414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207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5988A8C-A147-4FC3-B8E9-E96F24282FAA}"/>
              </a:ext>
            </a:extLst>
          </p:cNvPr>
          <p:cNvGrpSpPr/>
          <p:nvPr/>
        </p:nvGrpSpPr>
        <p:grpSpPr>
          <a:xfrm>
            <a:off x="2574524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68FA7B-1A81-4493-9534-F93F5207696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477E11-CED9-44AC-B81E-78423B1306B1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6AB3C3-B170-4236-8417-094EAA0ADD13}"/>
              </a:ext>
            </a:extLst>
          </p:cNvPr>
          <p:cNvGrpSpPr/>
          <p:nvPr/>
        </p:nvGrpSpPr>
        <p:grpSpPr>
          <a:xfrm>
            <a:off x="5597372" y="2361461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C5FDB6-E57E-4FA8-9ED4-EA4CFF2458F4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9F523C-1CB3-46B2-A207-BB7698474B2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DDF244-E1EE-4646-9EA6-F7477AC9B8FC}"/>
              </a:ext>
            </a:extLst>
          </p:cNvPr>
          <p:cNvGrpSpPr/>
          <p:nvPr/>
        </p:nvGrpSpPr>
        <p:grpSpPr>
          <a:xfrm>
            <a:off x="9090735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5B91B15-08E5-4182-8986-0F5FF6E6E7E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53712-7CEC-4DF8-AE29-DF7D989189BF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cxnSpLocks/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16200000" flipH="1">
            <a:off x="6773662" y="-665826"/>
            <a:ext cx="1" cy="557517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5400000" flipH="1" flipV="1">
            <a:off x="8165239" y="965448"/>
            <a:ext cx="239697" cy="2552330"/>
          </a:xfrm>
          <a:prstGeom prst="curvedConnector3">
            <a:avLst>
              <a:gd name="adj1" fmla="val 19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CC2A9CD-149E-43EE-86BC-2606CE055FBB}"/>
              </a:ext>
            </a:extLst>
          </p:cNvPr>
          <p:cNvGrpSpPr/>
          <p:nvPr/>
        </p:nvGrpSpPr>
        <p:grpSpPr>
          <a:xfrm>
            <a:off x="9561251" y="5175684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6669ED4-DBBB-4EB3-B95D-6CD26E8FE2BD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DF2C09-AAA3-4F02-AF52-82F024FFEFD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H="1">
            <a:off x="3045041" y="2485746"/>
            <a:ext cx="7927760" cy="363984"/>
          </a:xfrm>
          <a:prstGeom prst="curvedConnector4">
            <a:avLst>
              <a:gd name="adj1" fmla="val -2437"/>
              <a:gd name="adj2" fmla="val 548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5" idx="2"/>
            <a:endCxn id="14" idx="2"/>
          </p:cNvCxnSpPr>
          <p:nvPr/>
        </p:nvCxnSpPr>
        <p:spPr>
          <a:xfrm rot="5400000" flipH="1">
            <a:off x="7113234" y="2044083"/>
            <a:ext cx="2814222" cy="4904912"/>
          </a:xfrm>
          <a:prstGeom prst="curvedConnector3">
            <a:avLst>
              <a:gd name="adj1" fmla="val -81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159798" y="3907940"/>
            <a:ext cx="28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5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7804951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6832846" y="-266335"/>
            <a:ext cx="1" cy="476730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5891814" y="461631"/>
            <a:ext cx="1" cy="476730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9883062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endCxn id="28" idx="2"/>
          </p:cNvCxnSpPr>
          <p:nvPr/>
        </p:nvCxnSpPr>
        <p:spPr>
          <a:xfrm rot="5400000">
            <a:off x="10611032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10043602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8942030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83063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11902735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3196188" y="3172850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642294" y="3974541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33A1-3D61-4102-9F70-6B3B72D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125428"/>
            <a:ext cx="10515600" cy="1325563"/>
          </a:xfrm>
        </p:spPr>
        <p:txBody>
          <a:bodyPr/>
          <a:lstStyle/>
          <a:p>
            <a:r>
              <a:rPr lang="en-US" altLang="zh-CN"/>
              <a:t>Huffmans</a:t>
            </a:r>
            <a:r>
              <a:rPr lang="zh-CN" altLang="en-US"/>
              <a:t>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7457A63-90EA-46D2-9368-6142E97FC9A4}"/>
              </a:ext>
            </a:extLst>
          </p:cNvPr>
          <p:cNvSpPr/>
          <p:nvPr/>
        </p:nvSpPr>
        <p:spPr>
          <a:xfrm rot="5400000">
            <a:off x="4993689" y="-2106485"/>
            <a:ext cx="319598" cy="787449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C932E-7361-4189-B69F-24D68338787F}"/>
              </a:ext>
            </a:extLst>
          </p:cNvPr>
          <p:cNvSpPr txBox="1"/>
          <p:nvPr/>
        </p:nvSpPr>
        <p:spPr>
          <a:xfrm>
            <a:off x="4993687" y="1139799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4415B9-FBBF-4B93-86D5-45647BCBA5F5}"/>
              </a:ext>
            </a:extLst>
          </p:cNvPr>
          <p:cNvGrpSpPr/>
          <p:nvPr/>
        </p:nvGrpSpPr>
        <p:grpSpPr>
          <a:xfrm>
            <a:off x="714381" y="2229744"/>
            <a:ext cx="1633468" cy="3004096"/>
            <a:chOff x="896641" y="2210540"/>
            <a:chExt cx="1633468" cy="3004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F60222-2223-4A63-86FB-3F282208540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ED9C0C-AA59-45BB-8C8D-C7A3C9AD00D5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5768CC-CF09-47D1-907A-3B20ADEB864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1C5B56E-D6A9-49A9-A0D1-D8072B4F3184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26F9E3-4500-49E3-AE10-F610138ED897}"/>
                </a:ext>
              </a:extLst>
            </p:cNvPr>
            <p:cNvCxnSpPr>
              <a:cxnSpLocks/>
              <a:stCxn id="4" idx="3"/>
              <a:endCxn id="3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CBE5FD0-D926-49B0-A8F5-9EA0FD48DDE2}"/>
                </a:ext>
              </a:extLst>
            </p:cNvPr>
            <p:cNvCxnSpPr>
              <a:cxnSpLocks/>
              <a:stCxn id="102" idx="5"/>
              <a:endCxn id="91" idx="1"/>
            </p:cNvCxnSpPr>
            <p:nvPr/>
          </p:nvCxnSpPr>
          <p:spPr>
            <a:xfrm flipH="1">
              <a:off x="1555884" y="4750855"/>
              <a:ext cx="436760" cy="463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B97CD52-8E4C-4F81-806B-1EBDE63EC45D}"/>
                </a:ext>
              </a:extLst>
            </p:cNvPr>
            <p:cNvCxnSpPr>
              <a:cxnSpLocks/>
              <a:stCxn id="102" idx="3"/>
              <a:endCxn id="97" idx="7"/>
            </p:cNvCxnSpPr>
            <p:nvPr/>
          </p:nvCxnSpPr>
          <p:spPr>
            <a:xfrm>
              <a:off x="2218634" y="4750855"/>
              <a:ext cx="311475" cy="463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0F60FF0-A967-43CC-B0E5-710B2B57506F}"/>
              </a:ext>
            </a:extLst>
          </p:cNvPr>
          <p:cNvGrpSpPr/>
          <p:nvPr/>
        </p:nvGrpSpPr>
        <p:grpSpPr>
          <a:xfrm>
            <a:off x="4204485" y="2219416"/>
            <a:ext cx="870013" cy="878377"/>
            <a:chOff x="896641" y="2210540"/>
            <a:chExt cx="870013" cy="87837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30D439-A08A-46FB-969C-B05C13716810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2A4CE6-58EB-4653-947E-A9A991476C92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5B7C68-229F-4B85-A224-43DA654BE6C2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62A148-D7E3-4697-A325-DDCB6D8D839B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A0F8581-D9EE-41F6-A2EF-EDB09616AE23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DE4D80E-8358-4479-91C4-E04F6BB53E6F}"/>
              </a:ext>
            </a:extLst>
          </p:cNvPr>
          <p:cNvGrpSpPr/>
          <p:nvPr/>
        </p:nvGrpSpPr>
        <p:grpSpPr>
          <a:xfrm>
            <a:off x="1923379" y="2200931"/>
            <a:ext cx="870013" cy="878377"/>
            <a:chOff x="896641" y="2210540"/>
            <a:chExt cx="870013" cy="87837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B22B703-CABE-4150-8ACB-B126D9EC51A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E7DDA67-434F-4209-8845-50914FB12999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58C4C2-E5AB-4844-812A-FCD2D3F9B6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C87CBF9-CF91-4F02-8E15-241C54E77EC2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318B137-7252-4715-9267-165CE3D7814F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6EE024-3DEC-494C-AF60-BE2F8C88689A}"/>
              </a:ext>
            </a:extLst>
          </p:cNvPr>
          <p:cNvGrpSpPr/>
          <p:nvPr/>
        </p:nvGrpSpPr>
        <p:grpSpPr>
          <a:xfrm>
            <a:off x="6387543" y="2158442"/>
            <a:ext cx="870013" cy="878377"/>
            <a:chOff x="896641" y="2210540"/>
            <a:chExt cx="870013" cy="87837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1C18068-157E-43FC-88A8-DF3307DA036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695D6-0113-44FD-A609-626C9BCC4BA8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BFF0EF-3C34-4BED-9873-1F479A92928C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7BADD43-6DE5-45F5-88D8-19E894E36182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1763445-BE95-41D9-B704-900868B32149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80BA3D-5D2E-41A7-84B2-D480EB515C7D}"/>
              </a:ext>
            </a:extLst>
          </p:cNvPr>
          <p:cNvGrpSpPr/>
          <p:nvPr/>
        </p:nvGrpSpPr>
        <p:grpSpPr>
          <a:xfrm>
            <a:off x="3187339" y="2196850"/>
            <a:ext cx="870013" cy="878377"/>
            <a:chOff x="896641" y="2210540"/>
            <a:chExt cx="870013" cy="87837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319E75-D94C-4877-8831-9B5D2AAF9E28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869C5A-19AB-44FC-AC2C-6987BF5439ED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403D95-7182-46F0-93F7-0359FB1F331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05C741B-1014-4DDA-8151-5220397D87ED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C6AE6-2876-4A40-9EF8-B68906F5C0E6}"/>
                </a:ext>
              </a:extLst>
            </p:cNvPr>
            <p:cNvCxnSpPr>
              <a:cxnSpLocks/>
              <a:stCxn id="67" idx="3"/>
              <a:endCxn id="6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E1703-BD88-454A-9CF7-CA42DDCBC775}"/>
              </a:ext>
            </a:extLst>
          </p:cNvPr>
          <p:cNvGrpSpPr/>
          <p:nvPr/>
        </p:nvGrpSpPr>
        <p:grpSpPr>
          <a:xfrm>
            <a:off x="7627289" y="2198019"/>
            <a:ext cx="870013" cy="878377"/>
            <a:chOff x="896641" y="2210540"/>
            <a:chExt cx="870013" cy="878377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1B6E663-AC97-4BA1-BB5D-275B48A7BDB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81F29E6-1C9D-45CA-B8A8-A4BE0929F90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61FB211-A646-401D-89D0-DA7D8E96D5C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20C094-E2AC-4BC0-8722-9EB5F8C4D254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7BB2771-8607-4E1F-8332-6DB695240F8F}"/>
                </a:ext>
              </a:extLst>
            </p:cNvPr>
            <p:cNvCxnSpPr>
              <a:cxnSpLocks/>
              <a:stCxn id="73" idx="3"/>
              <a:endCxn id="75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D2F8F9-AE58-42BD-9AF7-600B2352DF89}"/>
              </a:ext>
            </a:extLst>
          </p:cNvPr>
          <p:cNvGrpSpPr/>
          <p:nvPr/>
        </p:nvGrpSpPr>
        <p:grpSpPr>
          <a:xfrm>
            <a:off x="5420017" y="2258828"/>
            <a:ext cx="870013" cy="878377"/>
            <a:chOff x="896641" y="2210540"/>
            <a:chExt cx="870013" cy="87837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CAAC0F-3C0F-4E9D-9AB8-E4F91E7806DB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C41228C-7A2F-470F-9403-E13909B77AE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0076F3E-5FF7-4AA3-AF5F-EA7E500984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EBDD728-4587-4EF7-AC04-13EDDD480DC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3775C23-47F1-469F-8094-6244DBBED9DA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7A68BF-1E47-4C39-A924-A7F3F3FF7BDE}"/>
              </a:ext>
            </a:extLst>
          </p:cNvPr>
          <p:cNvGrpSpPr/>
          <p:nvPr/>
        </p:nvGrpSpPr>
        <p:grpSpPr>
          <a:xfrm>
            <a:off x="8713040" y="2233815"/>
            <a:ext cx="870013" cy="878377"/>
            <a:chOff x="896641" y="2210540"/>
            <a:chExt cx="870013" cy="878377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126247-55CC-4EAB-8238-4A814A088AB5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CAA6425-6979-43A2-9CAD-D7984BE24EE3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DD82EDF-C712-497F-865D-0163A13F8F9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85B0B1-2C6C-48A0-BCB0-2A0A30F26AE0}"/>
                </a:ext>
              </a:extLst>
            </p:cNvPr>
            <p:cNvCxnSpPr>
              <a:stCxn id="85" idx="5"/>
              <a:endCxn id="8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679C66D-FC8A-49F3-BAD9-02AEAAAB41EF}"/>
                </a:ext>
              </a:extLst>
            </p:cNvPr>
            <p:cNvCxnSpPr>
              <a:cxnSpLocks/>
              <a:stCxn id="85" idx="3"/>
              <a:endCxn id="8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4CA39DE-1AE5-4CEE-8A05-E07525D19B60}"/>
              </a:ext>
            </a:extLst>
          </p:cNvPr>
          <p:cNvGrpSpPr/>
          <p:nvPr/>
        </p:nvGrpSpPr>
        <p:grpSpPr>
          <a:xfrm>
            <a:off x="781232" y="5187036"/>
            <a:ext cx="870013" cy="878377"/>
            <a:chOff x="896641" y="2210540"/>
            <a:chExt cx="870013" cy="8783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6D2ECD-FCAA-49E9-A9DF-C39973F37E5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76820FF-19DE-404C-9D74-4A48E86E8BDC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2D1729-A54D-41E7-B802-55B63A39D6FD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38A1BC-62BF-48D4-B8F3-1EC048AE0837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34C0E77-DAF8-4501-AE2D-EFEE9C713F26}"/>
                </a:ext>
              </a:extLst>
            </p:cNvPr>
            <p:cNvCxnSpPr>
              <a:cxnSpLocks/>
              <a:stCxn id="91" idx="3"/>
              <a:endCxn id="9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D7A11DF-0934-40D5-8506-5675141899C5}"/>
              </a:ext>
            </a:extLst>
          </p:cNvPr>
          <p:cNvGrpSpPr/>
          <p:nvPr/>
        </p:nvGrpSpPr>
        <p:grpSpPr>
          <a:xfrm>
            <a:off x="1981447" y="5187030"/>
            <a:ext cx="870013" cy="878377"/>
            <a:chOff x="896641" y="2210540"/>
            <a:chExt cx="870013" cy="878377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FAC223-6197-4480-AF35-910DBE97A01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DDF561-21CB-4A8B-86D4-060EBADD9551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A476DBF-0255-45C6-8A30-98BD1C531C56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84FB497-0602-4DB5-B3C0-6CEFF2EC961E}"/>
                </a:ext>
              </a:extLst>
            </p:cNvPr>
            <p:cNvCxnSpPr>
              <a:stCxn id="97" idx="5"/>
              <a:endCxn id="9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A39DAA6-4F18-47DD-AC6C-6FBF33318CAF}"/>
                </a:ext>
              </a:extLst>
            </p:cNvPr>
            <p:cNvCxnSpPr>
              <a:cxnSpLocks/>
              <a:stCxn id="97" idx="3"/>
              <a:endCxn id="9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9120BB08-B927-4BD1-8842-09FF64FAFA22}"/>
              </a:ext>
            </a:extLst>
          </p:cNvPr>
          <p:cNvSpPr/>
          <p:nvPr/>
        </p:nvSpPr>
        <p:spPr>
          <a:xfrm flipH="1">
            <a:off x="1763580" y="4497265"/>
            <a:ext cx="319598" cy="31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496</Words>
  <Application>Microsoft Office PowerPoint</Application>
  <PresentationFormat>宽屏</PresentationFormat>
  <Paragraphs>245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Huffmans树</vt:lpstr>
      <vt:lpstr>给链表施加希尔排序</vt:lpstr>
      <vt:lpstr>归并排序</vt:lpstr>
      <vt:lpstr>二叉树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53</cp:revision>
  <dcterms:created xsi:type="dcterms:W3CDTF">2019-05-21T01:46:51Z</dcterms:created>
  <dcterms:modified xsi:type="dcterms:W3CDTF">2019-06-02T02:46:02Z</dcterms:modified>
</cp:coreProperties>
</file>