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10BC7C-E7CA-4D89-B014-561516B5FC02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70"/>
            <p14:sldId id="269"/>
            <p14:sldId id="271"/>
            <p14:sldId id="272"/>
          </p14:sldIdLst>
        </p14:section>
        <p14:section name="无标题节" id="{4F41BE3C-37D2-401E-B7F8-691A29884C2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25CF-9DDB-4760-BF1B-25755E1A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1E8A1-0CBD-4ECB-971F-9AC22A90B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09F4F-537F-48CE-ADFC-C58A6B6E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9C48B-DFA8-4D53-8A11-3E5DD708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FBC10-E259-4F40-9F88-6DB2F3BB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F3945-EF38-4C00-B750-5762630D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82136-BB60-45E9-8472-57F16D2A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17A45-F391-47E2-B557-F0788E5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C806C-5553-4832-9080-577C583A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A3FA-8061-4E65-A2D2-177E67AF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2C6BE4-0FC5-4299-A688-46CBC056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92163-7ADF-4636-8046-0F9C1F4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A547F-ECF1-4FF9-9159-F4F5828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53CC5-CDD6-44A0-8311-9E6E94C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9FD3D-5AB8-49D7-8980-B810C4C1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5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E18-2F38-4839-9441-7DB4CCA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733912"/>
          </a:xfrm>
        </p:spPr>
        <p:txBody>
          <a:bodyPr>
            <a:normAutofit/>
          </a:bodyPr>
          <a:lstStyle>
            <a:lvl1pPr>
              <a:defRPr sz="3200" b="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E094D-41A3-420F-8C9E-DCC6700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00F45E2C-A052-4CA8-89FD-DA47DCEA70CB}" type="datetimeFigureOut">
              <a:rPr lang="zh-CN" altLang="en-US" smtClean="0"/>
              <a:pPr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EF74E-365E-447B-88A4-1643E164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2FFB-380A-4FE3-9015-1CD15788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AF7DA2DE-65E7-41E7-B1D1-93178B4DF7F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338B92-8738-4498-91E0-5E8CD07C9160}"/>
              </a:ext>
            </a:extLst>
          </p:cNvPr>
          <p:cNvCxnSpPr>
            <a:cxnSpLocks/>
          </p:cNvCxnSpPr>
          <p:nvPr userDrawn="1"/>
        </p:nvCxnSpPr>
        <p:spPr>
          <a:xfrm>
            <a:off x="0" y="782515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E558B24-9542-44CD-B7E6-205BBF03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5" y="1003176"/>
            <a:ext cx="10969625" cy="5133975"/>
          </a:xfrm>
        </p:spPr>
        <p:txBody>
          <a:bodyPr>
            <a:normAutofit/>
          </a:bodyPr>
          <a:lstStyle>
            <a:lvl1pPr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sz="1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sz="12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7905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5778D-5297-48C2-89D0-FB79B271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D2354-3F07-4242-9538-A3809D69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EEA9-1768-4162-8B2D-34C82B40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2DFD-284E-4619-A424-4663D97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E617A-35D8-42B4-8B7F-DFBD557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C1037-0FEF-4F07-84F4-22C30C9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66F1-0B8A-403C-9D16-780944DF6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37DA5-53FB-4A96-940B-756439A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AE4CB-5CC1-437E-A04E-7910384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E042B-730E-4FAF-BB8F-157F4F38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1490-7D8F-4441-9073-29F64DA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199FA-6CEE-4C65-A1A5-AC99C13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F768B-C470-4742-901B-A11BB60F7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9A8AE-6542-458E-BC14-E67AD7BF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BD84B6-3E83-4219-B9D8-8A47C8DE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4A8460-4AD7-49EC-8F36-B2AA19C43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7924E-4DE7-47DA-B9CD-24A35EE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EFE334-86B3-4439-AC01-43E442E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5ED81C-CF81-4E7C-86D4-D2238D0F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42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641-94CF-4751-A6C4-FD6EF73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C5802-BB7D-4370-8B87-A569A5B0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E7D51-5F29-4F13-89D8-B965D729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9C20C-43FD-46D2-882A-E43AE966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677365-BA9F-4895-8AB8-971836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4BA31-FF18-4182-A249-AABAB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7B07-DA89-4DEB-B856-3598CA4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2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885B-5CE6-44AF-AFD9-6DC40224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137F7-3E08-4092-8C92-B7A64BB4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DF020-F623-45A6-BA12-9C8AD34C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81189-76FD-46F3-B6D3-CF6E5485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7B9C8-615F-4AB9-A8B0-CF8970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E53C-9936-4AD0-A0CA-AF1774C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86C-5990-4F45-B239-D8311CFC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257FA-E238-4E15-A522-5FDCAC1F4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CD9C4-8BBD-40D9-A5E9-5B02326B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36921-FB5B-4C26-8FCE-AB5763D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1B06E-19CF-425B-951B-C2F3101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1D55-B372-48F4-9454-7608527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F949F-805C-4F2F-9E69-B629B206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82820-C39C-458E-AE14-845496B9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F7AD4-EF40-40EB-A9DD-745B260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5E2C-A052-4CA8-89FD-DA47DCEA70CB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7F4B2-77E3-4D57-AAA1-655E2ABF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E725D-6A93-4D46-A12D-681EC6A10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A2DE-65E7-41E7-B1D1-93178B4DF7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256408" y="1435994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434615" y="1435994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772619" y="1435994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782715" y="708028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727577" y="317407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4786545" y="1045373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2886180" y="24743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2432484" y="24447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13A09B-6E1D-46AD-8472-250A884A5642}"/>
              </a:ext>
            </a:extLst>
          </p:cNvPr>
          <p:cNvSpPr/>
          <p:nvPr/>
        </p:nvSpPr>
        <p:spPr>
          <a:xfrm>
            <a:off x="578527" y="4865399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38EFCA8-0393-4155-8284-6CCCD2F9915E}"/>
              </a:ext>
            </a:extLst>
          </p:cNvPr>
          <p:cNvCxnSpPr>
            <a:cxnSpLocks/>
            <a:stCxn id="58" idx="0"/>
            <a:endCxn id="64" idx="0"/>
          </p:cNvCxnSpPr>
          <p:nvPr/>
        </p:nvCxnSpPr>
        <p:spPr>
          <a:xfrm rot="16200000" flipH="1">
            <a:off x="3754383" y="2160059"/>
            <a:ext cx="68325" cy="5479004"/>
          </a:xfrm>
          <a:prstGeom prst="curvedConnector3">
            <a:avLst>
              <a:gd name="adj1" fmla="val -334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639441A-0924-43E1-84C2-8FEA1CBC153B}"/>
              </a:ext>
            </a:extLst>
          </p:cNvPr>
          <p:cNvGrpSpPr/>
          <p:nvPr/>
        </p:nvGrpSpPr>
        <p:grpSpPr>
          <a:xfrm>
            <a:off x="5116498" y="4933723"/>
            <a:ext cx="2823099" cy="727967"/>
            <a:chOff x="2521259" y="1704513"/>
            <a:chExt cx="2823099" cy="72796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ACEFD30-95F8-4859-8ADC-3E5802C3B060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3728759-A6B9-43D0-BA12-841D6C09B07B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B8A3BCC-FEB6-4104-98A3-EF3EEFB80628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954C5F-E546-4F09-A048-70EFEEA16191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0" y="4412203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54876F4F-9A1B-4CCC-B134-C08A150BAF78}"/>
              </a:ext>
            </a:extLst>
          </p:cNvPr>
          <p:cNvCxnSpPr>
            <a:cxnSpLocks/>
            <a:stCxn id="63" idx="2"/>
            <a:endCxn id="58" idx="2"/>
          </p:cNvCxnSpPr>
          <p:nvPr/>
        </p:nvCxnSpPr>
        <p:spPr>
          <a:xfrm rot="5400000" flipH="1">
            <a:off x="3283868" y="3358542"/>
            <a:ext cx="68324" cy="4537971"/>
          </a:xfrm>
          <a:prstGeom prst="curvedConnector3">
            <a:avLst>
              <a:gd name="adj1" fmla="val -3345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D8D47031-375A-43AF-9B06-8A736903F5A3}"/>
              </a:ext>
            </a:extLst>
          </p:cNvPr>
          <p:cNvCxnSpPr>
            <a:cxnSpLocks/>
            <a:endCxn id="58" idx="2"/>
          </p:cNvCxnSpPr>
          <p:nvPr/>
        </p:nvCxnSpPr>
        <p:spPr>
          <a:xfrm rot="10800000">
            <a:off x="1049045" y="5593365"/>
            <a:ext cx="6550245" cy="683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723748" y="1072011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5B324ACB-BEDB-4308-82F7-B05BA608232C}"/>
              </a:ext>
            </a:extLst>
          </p:cNvPr>
          <p:cNvCxnSpPr>
            <a:cxnSpLocks/>
            <a:stCxn id="6" idx="2"/>
            <a:endCxn id="19" idx="2"/>
          </p:cNvCxnSpPr>
          <p:nvPr/>
        </p:nvCxnSpPr>
        <p:spPr>
          <a:xfrm rot="5400000" flipH="1">
            <a:off x="1626096" y="1063131"/>
            <a:ext cx="727966" cy="1473693"/>
          </a:xfrm>
          <a:prstGeom prst="curvedConnector3">
            <a:avLst>
              <a:gd name="adj1" fmla="val -314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10A2B0F6-2F66-4F9A-BC5F-F762DCCB2A8C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H="1">
            <a:off x="3667958" y="1799977"/>
            <a:ext cx="4589756" cy="363984"/>
          </a:xfrm>
          <a:prstGeom prst="curvedConnector4">
            <a:avLst>
              <a:gd name="adj1" fmla="val -4981"/>
              <a:gd name="adj2" fmla="val 418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3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给链表施加希尔排序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13AEA2-1983-495E-979D-EDE10E5BD5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45" y="871292"/>
            <a:ext cx="3397712" cy="62903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66EE407E-7794-4BE1-B95C-2CF2B5F7B0D2}"/>
              </a:ext>
            </a:extLst>
          </p:cNvPr>
          <p:cNvSpPr txBox="1">
            <a:spLocks/>
          </p:cNvSpPr>
          <p:nvPr/>
        </p:nvSpPr>
        <p:spPr>
          <a:xfrm>
            <a:off x="3752797" y="935542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给列表转换为链表</a:t>
            </a:r>
            <a:endParaRPr lang="en-US" altLang="zh-CN" sz="1600"/>
          </a:p>
          <a:p>
            <a:pPr marL="514350" indent="-514350">
              <a:buFont typeface="+mj-lt"/>
              <a:buAutoNum type="arabicPeriod"/>
            </a:pPr>
            <a:r>
              <a:rPr lang="zh-CN" altLang="en-US" sz="1600"/>
              <a:t>将列表的索引方式转换为链表</a:t>
            </a:r>
            <a:endParaRPr lang="en-US" altLang="zh-CN" sz="16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534523" y="3115618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50817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593205" y="3139001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535649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619443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7226522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468712" y="3109228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328206" y="3080551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8010405" y="307476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F2581A-47CF-4F22-A905-3D3DA10AE339}"/>
              </a:ext>
            </a:extLst>
          </p:cNvPr>
          <p:cNvCxnSpPr/>
          <p:nvPr/>
        </p:nvCxnSpPr>
        <p:spPr>
          <a:xfrm>
            <a:off x="195309" y="1642368"/>
            <a:ext cx="116386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5E829A4-A791-4EB5-9314-E399CC8CC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550806" y="3080551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21BE7B1C-8DC2-4904-8244-F003C19D372B}"/>
              </a:ext>
            </a:extLst>
          </p:cNvPr>
          <p:cNvSpPr/>
          <p:nvPr/>
        </p:nvSpPr>
        <p:spPr>
          <a:xfrm rot="16200000">
            <a:off x="6169964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虚尾 18">
            <a:extLst>
              <a:ext uri="{FF2B5EF4-FFF2-40B4-BE49-F238E27FC236}">
                <a16:creationId xmlns:a16="http://schemas.microsoft.com/office/drawing/2014/main" id="{C15CCB7A-E9EE-4961-AB61-A75184A3410B}"/>
              </a:ext>
            </a:extLst>
          </p:cNvPr>
          <p:cNvSpPr/>
          <p:nvPr/>
        </p:nvSpPr>
        <p:spPr>
          <a:xfrm rot="16200000">
            <a:off x="8024423" y="3719745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975C3C-D2CF-45CD-A0AB-B7DB2B45AC36}"/>
              </a:ext>
            </a:extLst>
          </p:cNvPr>
          <p:cNvSpPr/>
          <p:nvPr/>
        </p:nvSpPr>
        <p:spPr>
          <a:xfrm>
            <a:off x="5111181" y="5748901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A7D07C-1477-44E5-8975-9977D90A82B0}"/>
              </a:ext>
            </a:extLst>
          </p:cNvPr>
          <p:cNvSpPr/>
          <p:nvPr/>
        </p:nvSpPr>
        <p:spPr>
          <a:xfrm>
            <a:off x="1040963" y="468011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FC4BD3-3675-4486-9D17-A9280E8FBB2D}"/>
              </a:ext>
            </a:extLst>
          </p:cNvPr>
          <p:cNvSpPr/>
          <p:nvPr/>
        </p:nvSpPr>
        <p:spPr>
          <a:xfrm>
            <a:off x="2014612" y="464504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F912B5-38C6-419E-8784-F153D7B13004}"/>
              </a:ext>
            </a:extLst>
          </p:cNvPr>
          <p:cNvSpPr/>
          <p:nvPr/>
        </p:nvSpPr>
        <p:spPr>
          <a:xfrm>
            <a:off x="99645" y="4703498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8755597-7928-4272-AE97-407D6E1891D1}"/>
              </a:ext>
            </a:extLst>
          </p:cNvPr>
          <p:cNvSpPr/>
          <p:nvPr/>
        </p:nvSpPr>
        <p:spPr>
          <a:xfrm>
            <a:off x="4271980" y="5797977"/>
            <a:ext cx="568171" cy="4827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73DB72-018C-452C-9D43-8C993F57C7F5}"/>
              </a:ext>
            </a:extLst>
          </p:cNvPr>
          <p:cNvSpPr/>
          <p:nvPr/>
        </p:nvSpPr>
        <p:spPr>
          <a:xfrm>
            <a:off x="2993715" y="574890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4B7690-5250-4D99-ABB5-93199127CF9B}"/>
              </a:ext>
            </a:extLst>
          </p:cNvPr>
          <p:cNvSpPr/>
          <p:nvPr/>
        </p:nvSpPr>
        <p:spPr>
          <a:xfrm>
            <a:off x="7612817" y="4645689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5B1FB-38A9-4782-97F2-908008780736}"/>
              </a:ext>
            </a:extLst>
          </p:cNvPr>
          <p:cNvSpPr/>
          <p:nvPr/>
        </p:nvSpPr>
        <p:spPr>
          <a:xfrm>
            <a:off x="8663030" y="464504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5C5BB92F-F3EB-4210-9ABC-4E9150B66AA5}"/>
              </a:ext>
            </a:extLst>
          </p:cNvPr>
          <p:cNvSpPr/>
          <p:nvPr/>
        </p:nvSpPr>
        <p:spPr>
          <a:xfrm rot="16200000">
            <a:off x="1946003" y="5430886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5031FC48-B9CF-4A5D-9150-79FDDBC71E15}"/>
              </a:ext>
            </a:extLst>
          </p:cNvPr>
          <p:cNvSpPr/>
          <p:nvPr/>
        </p:nvSpPr>
        <p:spPr>
          <a:xfrm rot="16200000">
            <a:off x="2806275" y="5347509"/>
            <a:ext cx="540136" cy="402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791737E-9C38-41A0-A193-5F48F7FF8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65145"/>
              </p:ext>
            </p:extLst>
          </p:nvPr>
        </p:nvGraphicFramePr>
        <p:xfrm>
          <a:off x="9754508" y="2389675"/>
          <a:ext cx="20537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7">
                  <a:extLst>
                    <a:ext uri="{9D8B030D-6E8A-4147-A177-3AD203B41FA5}">
                      <a16:colId xmlns:a16="http://schemas.microsoft.com/office/drawing/2014/main" val="267726562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565344133"/>
                    </a:ext>
                  </a:extLst>
                </a:gridCol>
                <a:gridCol w="684587">
                  <a:extLst>
                    <a:ext uri="{9D8B030D-6E8A-4147-A177-3AD203B41FA5}">
                      <a16:colId xmlns:a16="http://schemas.microsoft.com/office/drawing/2014/main" val="25500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6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</a:p>
                    <a:p>
                      <a:r>
                        <a:rPr lang="en-US" altLang="zh-C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</a:p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31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FC5C3F7-B598-434D-9863-9DE6E79CA1E9}"/>
              </a:ext>
            </a:extLst>
          </p:cNvPr>
          <p:cNvSpPr/>
          <p:nvPr/>
        </p:nvSpPr>
        <p:spPr>
          <a:xfrm>
            <a:off x="303347" y="4012622"/>
            <a:ext cx="568171" cy="512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BF8A69-A463-4CF6-A45D-854BA9B76960}"/>
              </a:ext>
            </a:extLst>
          </p:cNvPr>
          <p:cNvSpPr/>
          <p:nvPr/>
        </p:nvSpPr>
        <p:spPr>
          <a:xfrm>
            <a:off x="1325048" y="5819035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E0132F-32F2-4B6B-B4EA-FDBCBCE90309}"/>
              </a:ext>
            </a:extLst>
          </p:cNvPr>
          <p:cNvSpPr/>
          <p:nvPr/>
        </p:nvSpPr>
        <p:spPr>
          <a:xfrm>
            <a:off x="99645" y="5797977"/>
            <a:ext cx="568171" cy="512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AE3AD39B-777F-4F1D-AE63-4B4785178EDD}"/>
              </a:ext>
            </a:extLst>
          </p:cNvPr>
          <p:cNvSpPr/>
          <p:nvPr/>
        </p:nvSpPr>
        <p:spPr>
          <a:xfrm rot="16200000">
            <a:off x="6169966" y="3778195"/>
            <a:ext cx="540136" cy="40291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2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4300FB-4B5D-4A15-B2C5-72104E5BEFC6}"/>
              </a:ext>
            </a:extLst>
          </p:cNvPr>
          <p:cNvSpPr/>
          <p:nvPr/>
        </p:nvSpPr>
        <p:spPr>
          <a:xfrm>
            <a:off x="1266027" y="1349701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BAC98-8294-47B7-9A5B-3DD3A2077C29}"/>
              </a:ext>
            </a:extLst>
          </p:cNvPr>
          <p:cNvSpPr/>
          <p:nvPr/>
        </p:nvSpPr>
        <p:spPr>
          <a:xfrm>
            <a:off x="21931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FE3-B9B5-45D2-9E0C-51FC38610C1D}"/>
              </a:ext>
            </a:extLst>
          </p:cNvPr>
          <p:cNvSpPr/>
          <p:nvPr/>
        </p:nvSpPr>
        <p:spPr>
          <a:xfrm>
            <a:off x="338877" y="1328643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8CBFB-8A19-47E0-A241-BB1FA7B94576}"/>
              </a:ext>
            </a:extLst>
          </p:cNvPr>
          <p:cNvSpPr/>
          <p:nvPr/>
        </p:nvSpPr>
        <p:spPr>
          <a:xfrm>
            <a:off x="49746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1A4E39-7BB5-4080-BB39-19BDDFE1C8A6}"/>
              </a:ext>
            </a:extLst>
          </p:cNvPr>
          <p:cNvSpPr/>
          <p:nvPr/>
        </p:nvSpPr>
        <p:spPr>
          <a:xfrm>
            <a:off x="59017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C9E9AD-684B-4646-9B2C-DB3B045C0821}"/>
              </a:ext>
            </a:extLst>
          </p:cNvPr>
          <p:cNvSpPr/>
          <p:nvPr/>
        </p:nvSpPr>
        <p:spPr>
          <a:xfrm>
            <a:off x="682892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5D2D6D-A445-4D8E-97AE-983AA2088188}"/>
              </a:ext>
            </a:extLst>
          </p:cNvPr>
          <p:cNvSpPr/>
          <p:nvPr/>
        </p:nvSpPr>
        <p:spPr>
          <a:xfrm>
            <a:off x="3120327" y="1343311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C16E97-30D5-4FF2-A1AE-55E1A0545221}"/>
              </a:ext>
            </a:extLst>
          </p:cNvPr>
          <p:cNvSpPr/>
          <p:nvPr/>
        </p:nvSpPr>
        <p:spPr>
          <a:xfrm>
            <a:off x="40474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C4177F-9376-4E1F-A440-6DF223520C66}"/>
              </a:ext>
            </a:extLst>
          </p:cNvPr>
          <p:cNvSpPr/>
          <p:nvPr/>
        </p:nvSpPr>
        <p:spPr>
          <a:xfrm>
            <a:off x="7756077" y="1314634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A71CB2D3-A591-495F-8D1F-4A8EC18FDB8C}"/>
              </a:ext>
            </a:extLst>
          </p:cNvPr>
          <p:cNvSpPr txBox="1">
            <a:spLocks/>
          </p:cNvSpPr>
          <p:nvPr/>
        </p:nvSpPr>
        <p:spPr>
          <a:xfrm>
            <a:off x="8794288" y="3080551"/>
            <a:ext cx="3397712" cy="629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6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457BED-8963-4E79-9A97-B619B1FF5D9C}"/>
              </a:ext>
            </a:extLst>
          </p:cNvPr>
          <p:cNvSpPr/>
          <p:nvPr/>
        </p:nvSpPr>
        <p:spPr>
          <a:xfrm>
            <a:off x="551941" y="416737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5095B-62BB-4A86-BAC6-30FC72608B4B}"/>
              </a:ext>
            </a:extLst>
          </p:cNvPr>
          <p:cNvSpPr/>
          <p:nvPr/>
        </p:nvSpPr>
        <p:spPr>
          <a:xfrm>
            <a:off x="1502765" y="4146315"/>
            <a:ext cx="568171" cy="512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虚尾 36">
            <a:extLst>
              <a:ext uri="{FF2B5EF4-FFF2-40B4-BE49-F238E27FC236}">
                <a16:creationId xmlns:a16="http://schemas.microsoft.com/office/drawing/2014/main" id="{2679DF4C-2C60-4E39-AE62-1B59EDDFBD27}"/>
              </a:ext>
            </a:extLst>
          </p:cNvPr>
          <p:cNvSpPr/>
          <p:nvPr/>
        </p:nvSpPr>
        <p:spPr>
          <a:xfrm rot="16200000">
            <a:off x="3199674" y="5131788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虚尾 37">
            <a:extLst>
              <a:ext uri="{FF2B5EF4-FFF2-40B4-BE49-F238E27FC236}">
                <a16:creationId xmlns:a16="http://schemas.microsoft.com/office/drawing/2014/main" id="{02C7C737-910C-49AF-9431-20606110F6CE}"/>
              </a:ext>
            </a:extLst>
          </p:cNvPr>
          <p:cNvSpPr/>
          <p:nvPr/>
        </p:nvSpPr>
        <p:spPr>
          <a:xfrm rot="16200000">
            <a:off x="1361398" y="5051923"/>
            <a:ext cx="755679" cy="4729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747441-6AD9-4BD5-AD08-464285DFDF8B}"/>
              </a:ext>
            </a:extLst>
          </p:cNvPr>
          <p:cNvSpPr/>
          <p:nvPr/>
        </p:nvSpPr>
        <p:spPr>
          <a:xfrm>
            <a:off x="2453589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C0750F-19AD-4090-9DDC-149B2FE3141D}"/>
              </a:ext>
            </a:extLst>
          </p:cNvPr>
          <p:cNvSpPr/>
          <p:nvPr/>
        </p:nvSpPr>
        <p:spPr>
          <a:xfrm>
            <a:off x="3341041" y="4195850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903BB5-7FA5-441E-A3D7-B81FF73932C1}"/>
              </a:ext>
            </a:extLst>
          </p:cNvPr>
          <p:cNvSpPr/>
          <p:nvPr/>
        </p:nvSpPr>
        <p:spPr>
          <a:xfrm>
            <a:off x="2453588" y="413230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F0423E-C37D-4B8A-AA21-3D7B301AEECF}"/>
              </a:ext>
            </a:extLst>
          </p:cNvPr>
          <p:cNvSpPr/>
          <p:nvPr/>
        </p:nvSpPr>
        <p:spPr>
          <a:xfrm>
            <a:off x="551940" y="602363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A45B75-6FCB-4906-B49C-91B059BC69CC}"/>
              </a:ext>
            </a:extLst>
          </p:cNvPr>
          <p:cNvSpPr/>
          <p:nvPr/>
        </p:nvSpPr>
        <p:spPr>
          <a:xfrm>
            <a:off x="1625006" y="6055963"/>
            <a:ext cx="568171" cy="470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0B206B0-E830-4F3A-BE32-F6A01C9723D8}"/>
              </a:ext>
            </a:extLst>
          </p:cNvPr>
          <p:cNvSpPr/>
          <p:nvPr/>
        </p:nvSpPr>
        <p:spPr>
          <a:xfrm>
            <a:off x="2485983" y="6055963"/>
            <a:ext cx="568171" cy="4827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/>
          <a:lstStyle/>
          <a:p>
            <a:r>
              <a:rPr lang="zh-CN" altLang="en-US"/>
              <a:t>二叉树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925F0FB-440D-4635-A53A-67FCC9FA5B66}"/>
              </a:ext>
            </a:extLst>
          </p:cNvPr>
          <p:cNvSpPr/>
          <p:nvPr/>
        </p:nvSpPr>
        <p:spPr>
          <a:xfrm>
            <a:off x="1388617" y="5150033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5C41EA-D925-4A24-9C63-FFE516BFE624}"/>
              </a:ext>
            </a:extLst>
          </p:cNvPr>
          <p:cNvCxnSpPr>
            <a:cxnSpLocks/>
          </p:cNvCxnSpPr>
          <p:nvPr/>
        </p:nvCxnSpPr>
        <p:spPr>
          <a:xfrm flipH="1">
            <a:off x="5490830" y="3569674"/>
            <a:ext cx="21676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B0CC23-3138-4049-975F-C2C09DB1D95E}"/>
              </a:ext>
            </a:extLst>
          </p:cNvPr>
          <p:cNvCxnSpPr>
            <a:cxnSpLocks/>
          </p:cNvCxnSpPr>
          <p:nvPr/>
        </p:nvCxnSpPr>
        <p:spPr>
          <a:xfrm>
            <a:off x="5707595" y="3569674"/>
            <a:ext cx="200485" cy="301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27552D2-A02C-4DFB-8FBE-B52AEB0955E3}"/>
              </a:ext>
            </a:extLst>
          </p:cNvPr>
          <p:cNvSpPr/>
          <p:nvPr/>
        </p:nvSpPr>
        <p:spPr>
          <a:xfrm>
            <a:off x="4427594" y="1926849"/>
            <a:ext cx="1994143" cy="1094864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E71997B-2B2F-4620-863B-2A5D0498A6B2}"/>
              </a:ext>
            </a:extLst>
          </p:cNvPr>
          <p:cNvSpPr/>
          <p:nvPr/>
        </p:nvSpPr>
        <p:spPr>
          <a:xfrm>
            <a:off x="6749183" y="2128561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4EF8904-E700-4F49-B678-C96E0FD0E149}"/>
              </a:ext>
            </a:extLst>
          </p:cNvPr>
          <p:cNvSpPr/>
          <p:nvPr/>
        </p:nvSpPr>
        <p:spPr>
          <a:xfrm>
            <a:off x="5655046" y="1249062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B2AFEA7-20D4-4D86-9D18-E55D7F723B4A}"/>
              </a:ext>
            </a:extLst>
          </p:cNvPr>
          <p:cNvSpPr/>
          <p:nvPr/>
        </p:nvSpPr>
        <p:spPr>
          <a:xfrm>
            <a:off x="5039211" y="2107503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F4A72B0-44E9-4478-9FA3-AF76DF26B93D}"/>
              </a:ext>
            </a:extLst>
          </p:cNvPr>
          <p:cNvSpPr/>
          <p:nvPr/>
        </p:nvSpPr>
        <p:spPr>
          <a:xfrm>
            <a:off x="4556634" y="2987704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813AC-8D06-42E1-9327-EC3A02723CDD}"/>
              </a:ext>
            </a:extLst>
          </p:cNvPr>
          <p:cNvSpPr/>
          <p:nvPr/>
        </p:nvSpPr>
        <p:spPr>
          <a:xfrm>
            <a:off x="5480776" y="298770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标题 1">
            <a:extLst>
              <a:ext uri="{FF2B5EF4-FFF2-40B4-BE49-F238E27FC236}">
                <a16:creationId xmlns:a16="http://schemas.microsoft.com/office/drawing/2014/main" id="{F66BC209-B5A6-47E3-BF0C-4FD331900D6B}"/>
              </a:ext>
            </a:extLst>
          </p:cNvPr>
          <p:cNvSpPr txBox="1">
            <a:spLocks/>
          </p:cNvSpPr>
          <p:nvPr/>
        </p:nvSpPr>
        <p:spPr>
          <a:xfrm>
            <a:off x="99646" y="843482"/>
            <a:ext cx="894654" cy="4055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二叉树</a:t>
            </a:r>
          </a:p>
        </p:txBody>
      </p:sp>
      <p:sp>
        <p:nvSpPr>
          <p:cNvPr id="122" name="标题 1">
            <a:extLst>
              <a:ext uri="{FF2B5EF4-FFF2-40B4-BE49-F238E27FC236}">
                <a16:creationId xmlns:a16="http://schemas.microsoft.com/office/drawing/2014/main" id="{878EFE8E-2325-446E-9B78-675C95FE513A}"/>
              </a:ext>
            </a:extLst>
          </p:cNvPr>
          <p:cNvSpPr txBox="1">
            <a:spLocks/>
          </p:cNvSpPr>
          <p:nvPr/>
        </p:nvSpPr>
        <p:spPr>
          <a:xfrm>
            <a:off x="178957" y="5214471"/>
            <a:ext cx="717102" cy="405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800"/>
              <a:t>叶子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E19923A-AA38-42BB-9455-31A2C79D23B1}"/>
              </a:ext>
            </a:extLst>
          </p:cNvPr>
          <p:cNvSpPr/>
          <p:nvPr/>
        </p:nvSpPr>
        <p:spPr>
          <a:xfrm>
            <a:off x="1749328" y="1205717"/>
            <a:ext cx="434579" cy="2857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FD87E4-BEF0-406A-83D5-4AFEEC8E0B15}"/>
              </a:ext>
            </a:extLst>
          </p:cNvPr>
          <p:cNvCxnSpPr>
            <a:cxnSpLocks/>
            <a:stCxn id="123" idx="2"/>
          </p:cNvCxnSpPr>
          <p:nvPr/>
        </p:nvCxnSpPr>
        <p:spPr>
          <a:xfrm flipH="1">
            <a:off x="1532039" y="1491449"/>
            <a:ext cx="434579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B1B1342-8A43-41F0-8F50-884143771294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1966618" y="1491449"/>
            <a:ext cx="291323" cy="32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9ECB26B8-1A0D-4B5A-A520-329DB05A8E84}"/>
              </a:ext>
            </a:extLst>
          </p:cNvPr>
          <p:cNvSpPr/>
          <p:nvPr/>
        </p:nvSpPr>
        <p:spPr>
          <a:xfrm>
            <a:off x="7329060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E7C04F7-FA26-4AFC-8069-4E7C0A75A5B7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396382" y="3492789"/>
            <a:ext cx="216764" cy="330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A2B2606-B700-4CEA-B8D8-B5B4E85F15AC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7613146" y="3492789"/>
            <a:ext cx="190258" cy="30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64D9DD0-EA21-40A7-AA49-25EEB2E1E026}"/>
              </a:ext>
            </a:extLst>
          </p:cNvPr>
          <p:cNvSpPr/>
          <p:nvPr/>
        </p:nvSpPr>
        <p:spPr>
          <a:xfrm>
            <a:off x="6404918" y="3022771"/>
            <a:ext cx="568171" cy="4700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D150EA4A-A217-4FE1-AF17-0649A0B94EBD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456952" y="3492789"/>
            <a:ext cx="232052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0E8F6E9-75DC-4217-A267-45989A479ED7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6689004" y="3492789"/>
            <a:ext cx="185196" cy="30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0A08A90-E1FF-4F94-AAA9-2A6CE6327E03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4556634" y="3527856"/>
            <a:ext cx="284086" cy="30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E85F012F-BEF3-4847-8C2A-A56CB3637EF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4840720" y="3527856"/>
            <a:ext cx="211614" cy="35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0B21421C-EBB4-491A-9AD3-4B7C54FE4C3B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528575" y="1789214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1CD59674-FF1F-4A7B-A4E9-4DB34B7FC7F1}"/>
              </a:ext>
            </a:extLst>
          </p:cNvPr>
          <p:cNvCxnSpPr>
            <a:cxnSpLocks/>
            <a:stCxn id="112" idx="2"/>
            <a:endCxn id="111" idx="0"/>
          </p:cNvCxnSpPr>
          <p:nvPr/>
        </p:nvCxnSpPr>
        <p:spPr>
          <a:xfrm>
            <a:off x="5939132" y="1789214"/>
            <a:ext cx="1094137" cy="339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2B8E86A-9194-48E2-B4BD-D9E1A9007E59}"/>
              </a:ext>
            </a:extLst>
          </p:cNvPr>
          <p:cNvCxnSpPr>
            <a:cxnSpLocks/>
          </p:cNvCxnSpPr>
          <p:nvPr/>
        </p:nvCxnSpPr>
        <p:spPr>
          <a:xfrm flipH="1">
            <a:off x="4975976" y="2589253"/>
            <a:ext cx="410557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4039FE23-86E2-4051-AA30-86BA7BB15EE4}"/>
              </a:ext>
            </a:extLst>
          </p:cNvPr>
          <p:cNvCxnSpPr>
            <a:cxnSpLocks/>
          </p:cNvCxnSpPr>
          <p:nvPr/>
        </p:nvCxnSpPr>
        <p:spPr>
          <a:xfrm>
            <a:off x="5386533" y="2589253"/>
            <a:ext cx="284085" cy="352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CC8EF46-9C0E-45E4-9940-759D31DDF559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689004" y="2614973"/>
            <a:ext cx="344268" cy="407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E5072B7-4198-4EF3-97F7-1DCFB016B622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7049451" y="2607899"/>
            <a:ext cx="563695" cy="414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2075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F6451-B986-4134-B043-26A25495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5" y="48603"/>
            <a:ext cx="12092355" cy="629035"/>
          </a:xfrm>
        </p:spPr>
        <p:txBody>
          <a:bodyPr>
            <a:normAutofit/>
          </a:bodyPr>
          <a:lstStyle/>
          <a:p>
            <a:r>
              <a:rPr lang="zh-CN" altLang="en-US"/>
              <a:t>汉诺塔游戏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5DC8E4A-4409-4A5E-A3D8-9141BCA3D82D}"/>
              </a:ext>
            </a:extLst>
          </p:cNvPr>
          <p:cNvSpPr/>
          <p:nvPr/>
        </p:nvSpPr>
        <p:spPr>
          <a:xfrm>
            <a:off x="1660983" y="1766676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94E4969-B449-4E1B-80AC-7C38BFA95A89}"/>
              </a:ext>
            </a:extLst>
          </p:cNvPr>
          <p:cNvSpPr/>
          <p:nvPr/>
        </p:nvSpPr>
        <p:spPr>
          <a:xfrm>
            <a:off x="3401003" y="1766675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AA4CD65-945A-4B0B-ABBD-B680660B4286}"/>
              </a:ext>
            </a:extLst>
          </p:cNvPr>
          <p:cNvSpPr/>
          <p:nvPr/>
        </p:nvSpPr>
        <p:spPr>
          <a:xfrm>
            <a:off x="5181165" y="1890962"/>
            <a:ext cx="150921" cy="3338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3217D6-289B-43E1-B9AC-509E5111DBBA}"/>
              </a:ext>
            </a:extLst>
          </p:cNvPr>
          <p:cNvSpPr/>
          <p:nvPr/>
        </p:nvSpPr>
        <p:spPr>
          <a:xfrm>
            <a:off x="1312897" y="3855794"/>
            <a:ext cx="696171" cy="4265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420CC5B-C316-426B-9162-473D4ED625CF}"/>
              </a:ext>
            </a:extLst>
          </p:cNvPr>
          <p:cNvSpPr/>
          <p:nvPr/>
        </p:nvSpPr>
        <p:spPr>
          <a:xfrm>
            <a:off x="2815006" y="4479116"/>
            <a:ext cx="1361607" cy="42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E17D1B9-D15F-4CE0-9503-5007C77B9F12}"/>
              </a:ext>
            </a:extLst>
          </p:cNvPr>
          <p:cNvSpPr/>
          <p:nvPr/>
        </p:nvSpPr>
        <p:spPr>
          <a:xfrm>
            <a:off x="7797685" y="1211690"/>
            <a:ext cx="1500327" cy="106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B53FA17-9F3E-4556-BC61-9359F0EBE2C0}"/>
              </a:ext>
            </a:extLst>
          </p:cNvPr>
          <p:cNvSpPr/>
          <p:nvPr/>
        </p:nvSpPr>
        <p:spPr>
          <a:xfrm>
            <a:off x="2913682" y="3963052"/>
            <a:ext cx="974641" cy="4176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1E0FDE-3E0C-40FE-B8D3-AF4CAA0DC95F}"/>
              </a:ext>
            </a:extLst>
          </p:cNvPr>
          <p:cNvSpPr/>
          <p:nvPr/>
        </p:nvSpPr>
        <p:spPr>
          <a:xfrm>
            <a:off x="921390" y="4416323"/>
            <a:ext cx="1626501" cy="5544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0B8137D-E0D3-4B3C-BE7D-ECD519A8FDA6}"/>
              </a:ext>
            </a:extLst>
          </p:cNvPr>
          <p:cNvSpPr/>
          <p:nvPr/>
        </p:nvSpPr>
        <p:spPr>
          <a:xfrm>
            <a:off x="7708916" y="1437364"/>
            <a:ext cx="1819922" cy="1248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DD853A35-20FA-450F-A66B-4318AA310635}"/>
              </a:ext>
            </a:extLst>
          </p:cNvPr>
          <p:cNvSpPr txBox="1">
            <a:spLocks/>
          </p:cNvSpPr>
          <p:nvPr/>
        </p:nvSpPr>
        <p:spPr>
          <a:xfrm>
            <a:off x="3336595" y="5104679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3889793B-C9F0-47F2-9281-513471EDF4B5}"/>
              </a:ext>
            </a:extLst>
          </p:cNvPr>
          <p:cNvSpPr txBox="1">
            <a:spLocks/>
          </p:cNvSpPr>
          <p:nvPr/>
        </p:nvSpPr>
        <p:spPr>
          <a:xfrm>
            <a:off x="1492025" y="522896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BA8AC27-B130-496B-89D1-3ABAA6BE33AC}"/>
              </a:ext>
            </a:extLst>
          </p:cNvPr>
          <p:cNvSpPr txBox="1">
            <a:spLocks/>
          </p:cNvSpPr>
          <p:nvPr/>
        </p:nvSpPr>
        <p:spPr>
          <a:xfrm>
            <a:off x="4961257" y="5112276"/>
            <a:ext cx="501587" cy="6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6B4B2185-FB97-4262-ADBE-3D39376BF7AE}"/>
              </a:ext>
            </a:extLst>
          </p:cNvPr>
          <p:cNvSpPr txBox="1">
            <a:spLocks/>
          </p:cNvSpPr>
          <p:nvPr/>
        </p:nvSpPr>
        <p:spPr>
          <a:xfrm>
            <a:off x="6277383" y="1219065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id="{D36BDDDE-7714-48F6-8CB5-E0A23ABBE61A}"/>
              </a:ext>
            </a:extLst>
          </p:cNvPr>
          <p:cNvSpPr txBox="1">
            <a:spLocks/>
          </p:cNvSpPr>
          <p:nvPr/>
        </p:nvSpPr>
        <p:spPr>
          <a:xfrm>
            <a:off x="6288245" y="2463527"/>
            <a:ext cx="2268246" cy="855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cap="none" spc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所有数字初始化为栈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出栈，放入塔</a:t>
            </a:r>
            <a:r>
              <a:rPr lang="en-US" altLang="zh-CN" sz="1200"/>
              <a:t>2</a:t>
            </a:r>
            <a:r>
              <a:rPr lang="zh-CN" altLang="en-US" sz="1200"/>
              <a:t>中</a:t>
            </a:r>
            <a:endParaRPr lang="en-US" altLang="zh-CN" sz="1200"/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继续出栈，放入塔</a:t>
            </a:r>
            <a:r>
              <a:rPr lang="en-US" altLang="zh-CN" sz="1200"/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1200"/>
              <a:t>塔</a:t>
            </a:r>
            <a:r>
              <a:rPr lang="en-US" altLang="zh-CN" sz="1200"/>
              <a:t>2</a:t>
            </a:r>
            <a:r>
              <a:rPr lang="zh-CN" altLang="en-US" sz="1200"/>
              <a:t>出栈，放入塔</a:t>
            </a:r>
            <a:r>
              <a:rPr lang="en-US" altLang="zh-CN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31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5988A8C-A147-4FC3-B8E9-E96F24282FAA}"/>
              </a:ext>
            </a:extLst>
          </p:cNvPr>
          <p:cNvGrpSpPr/>
          <p:nvPr/>
        </p:nvGrpSpPr>
        <p:grpSpPr>
          <a:xfrm>
            <a:off x="2574524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68FA7B-1A81-4493-9534-F93F5207696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77E11-CED9-44AC-B81E-78423B1306B1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6AB3C3-B170-4236-8417-094EAA0ADD13}"/>
              </a:ext>
            </a:extLst>
          </p:cNvPr>
          <p:cNvGrpSpPr/>
          <p:nvPr/>
        </p:nvGrpSpPr>
        <p:grpSpPr>
          <a:xfrm>
            <a:off x="5597372" y="2361461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2C5FDB6-E57E-4FA8-9ED4-EA4CFF2458F4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79F523C-1CB3-46B2-A207-BB7698474B2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DDF244-E1EE-4646-9EA6-F7477AC9B8FC}"/>
              </a:ext>
            </a:extLst>
          </p:cNvPr>
          <p:cNvGrpSpPr/>
          <p:nvPr/>
        </p:nvGrpSpPr>
        <p:grpSpPr>
          <a:xfrm>
            <a:off x="9090735" y="2121763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5B91B15-08E5-4182-8986-0F5FF6E6E7E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9A53712-7CEC-4DF8-AE29-DF7D989189BF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16200000" flipH="1">
            <a:off x="6773662" y="-665826"/>
            <a:ext cx="1" cy="557517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5400000" flipH="1" flipV="1">
            <a:off x="8165239" y="965448"/>
            <a:ext cx="239697" cy="2552330"/>
          </a:xfrm>
          <a:prstGeom prst="curvedConnector3">
            <a:avLst>
              <a:gd name="adj1" fmla="val 195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CC2A9CD-149E-43EE-86BC-2606CE055FBB}"/>
              </a:ext>
            </a:extLst>
          </p:cNvPr>
          <p:cNvGrpSpPr/>
          <p:nvPr/>
        </p:nvGrpSpPr>
        <p:grpSpPr>
          <a:xfrm>
            <a:off x="9561251" y="5175684"/>
            <a:ext cx="1882066" cy="727967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6669ED4-DBBB-4EB3-B95D-6CD26E8FE2BD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3DF2C09-AAA3-4F02-AF52-82F024FFEFD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H="1">
            <a:off x="3045041" y="2485746"/>
            <a:ext cx="7927760" cy="363984"/>
          </a:xfrm>
          <a:prstGeom prst="curvedConnector4">
            <a:avLst>
              <a:gd name="adj1" fmla="val -2437"/>
              <a:gd name="adj2" fmla="val 548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5400000" flipH="1">
            <a:off x="7113234" y="2044083"/>
            <a:ext cx="2814222" cy="4904912"/>
          </a:xfrm>
          <a:prstGeom prst="curvedConnector3">
            <a:avLst>
              <a:gd name="adj1" fmla="val -81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159798" y="3907940"/>
            <a:ext cx="28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5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895653F-C5DD-48D0-9BEA-B9B12C9DEFF2}"/>
              </a:ext>
            </a:extLst>
          </p:cNvPr>
          <p:cNvGrpSpPr/>
          <p:nvPr/>
        </p:nvGrpSpPr>
        <p:grpSpPr>
          <a:xfrm>
            <a:off x="1430785" y="1459808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4A1A50-2177-4762-8693-1BC1B3F2467E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A6D6150-D393-4EB7-9FE3-3C6D7C706C1B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4F9ADB9-CE34-4901-9C4C-A35E48C5CA95}"/>
              </a:ext>
            </a:extLst>
          </p:cNvPr>
          <p:cNvGrpSpPr/>
          <p:nvPr/>
        </p:nvGrpSpPr>
        <p:grpSpPr>
          <a:xfrm>
            <a:off x="3173769" y="145525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F63E634-18EF-4B01-907F-DEF76C591E31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EB9A297-EF99-4BAC-A712-9B9227D8FF16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15BEB7-994C-4EAA-9A61-340C2D25E007}"/>
              </a:ext>
            </a:extLst>
          </p:cNvPr>
          <p:cNvGrpSpPr/>
          <p:nvPr/>
        </p:nvGrpSpPr>
        <p:grpSpPr>
          <a:xfrm>
            <a:off x="4944858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1B1AA59-4E5C-479C-9620-7EC95869581F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A7F0C48-5B07-472F-B14A-8E59B666C34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119415" y="912214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2953988" y="913033"/>
            <a:ext cx="4556" cy="1088995"/>
          </a:xfrm>
          <a:prstGeom prst="curvedConnector3">
            <a:avLst>
              <a:gd name="adj1" fmla="val 51175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在双向链表头部添加节点</a:t>
            </a:r>
            <a:endParaRPr lang="en-US" altLang="zh-CN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7C1CBC5-2DCB-4CF3-A577-56193F5251C3}"/>
              </a:ext>
            </a:extLst>
          </p:cNvPr>
          <p:cNvCxnSpPr>
            <a:cxnSpLocks/>
          </p:cNvCxnSpPr>
          <p:nvPr/>
        </p:nvCxnSpPr>
        <p:spPr>
          <a:xfrm>
            <a:off x="119415" y="2778711"/>
            <a:ext cx="12192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52516585-1EA1-4997-BA68-C8D55599F9F0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>
            <a:off x="1060448" y="1276197"/>
            <a:ext cx="697332" cy="1836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643F572D-9C4F-492D-AD83-3A5946960B1D}"/>
              </a:ext>
            </a:extLst>
          </p:cNvPr>
          <p:cNvCxnSpPr>
            <a:cxnSpLocks/>
            <a:stCxn id="13" idx="0"/>
            <a:endCxn id="17" idx="0"/>
          </p:cNvCxnSpPr>
          <p:nvPr/>
        </p:nvCxnSpPr>
        <p:spPr>
          <a:xfrm rot="5400000" flipH="1" flipV="1">
            <a:off x="4707212" y="890610"/>
            <a:ext cx="12183" cy="1117100"/>
          </a:xfrm>
          <a:prstGeom prst="curvedConnector3">
            <a:avLst>
              <a:gd name="adj1" fmla="val 1976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6DD49E8-0799-489A-A85B-60F8B8D8FAE6}"/>
              </a:ext>
            </a:extLst>
          </p:cNvPr>
          <p:cNvGrpSpPr/>
          <p:nvPr/>
        </p:nvGrpSpPr>
        <p:grpSpPr>
          <a:xfrm>
            <a:off x="6708564" y="1443067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20D2A5-2D33-434F-870E-45FA6AECED5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5BE685-208C-498A-ABFF-4088FC235A3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55347B1-37A9-4E69-9A2C-758789491C5F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5986511" y="1443068"/>
            <a:ext cx="1049048" cy="6350"/>
          </a:xfrm>
          <a:prstGeom prst="curvedConnector4">
            <a:avLst>
              <a:gd name="adj1" fmla="val -14668"/>
              <a:gd name="adj2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DFFC4AE-D93D-40A1-A1E2-B119E71F7E13}"/>
              </a:ext>
            </a:extLst>
          </p:cNvPr>
          <p:cNvGrpSpPr/>
          <p:nvPr/>
        </p:nvGrpSpPr>
        <p:grpSpPr>
          <a:xfrm>
            <a:off x="8778542" y="1418831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51FA1B-4A5D-4140-AF1B-23F7B73B62DA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704E10B-ADCA-4637-8C1C-B5C1423750E3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6C3CB28-347D-426D-ABC4-8C191643E23A}"/>
              </a:ext>
            </a:extLst>
          </p:cNvPr>
          <p:cNvCxnSpPr>
            <a:cxnSpLocks/>
            <a:stCxn id="114" idx="0"/>
            <a:endCxn id="117" idx="0"/>
          </p:cNvCxnSpPr>
          <p:nvPr/>
        </p:nvCxnSpPr>
        <p:spPr>
          <a:xfrm rot="16200000" flipH="1">
            <a:off x="3525175" y="3130830"/>
            <a:ext cx="1" cy="157282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663E3337-CADB-4B8E-98D6-C618E5763AD3}"/>
              </a:ext>
            </a:extLst>
          </p:cNvPr>
          <p:cNvSpPr/>
          <p:nvPr/>
        </p:nvSpPr>
        <p:spPr>
          <a:xfrm>
            <a:off x="75333" y="2910845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A4C6516D-9883-4AE0-984D-1B8338FF0FA4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1016366" y="3274828"/>
            <a:ext cx="1068408" cy="6424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1AFE4C-70E0-4BCC-AB61-E2EABA93CA1F}"/>
              </a:ext>
            </a:extLst>
          </p:cNvPr>
          <p:cNvGrpSpPr/>
          <p:nvPr/>
        </p:nvGrpSpPr>
        <p:grpSpPr>
          <a:xfrm>
            <a:off x="1757779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D71B40C-78C0-40EA-8149-744D3E99D827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2700A69-2A98-4BB5-87A3-7E2097AA288C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A1256B-59D6-42E0-A807-805A58149B29}"/>
              </a:ext>
            </a:extLst>
          </p:cNvPr>
          <p:cNvGrpSpPr/>
          <p:nvPr/>
        </p:nvGrpSpPr>
        <p:grpSpPr>
          <a:xfrm>
            <a:off x="3984595" y="3917243"/>
            <a:ext cx="1307977" cy="727966"/>
            <a:chOff x="1074198" y="1748900"/>
            <a:chExt cx="2645546" cy="78123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BE17D3-4FF2-4AC5-A4DD-9EE165658978}"/>
                </a:ext>
              </a:extLst>
            </p:cNvPr>
            <p:cNvSpPr/>
            <p:nvPr/>
          </p:nvSpPr>
          <p:spPr>
            <a:xfrm>
              <a:off x="1074198" y="1748901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856DB08-6B63-442D-AA37-96C50BDCB0B9}"/>
                </a:ext>
              </a:extLst>
            </p:cNvPr>
            <p:cNvSpPr/>
            <p:nvPr/>
          </p:nvSpPr>
          <p:spPr>
            <a:xfrm>
              <a:off x="2396971" y="1748900"/>
              <a:ext cx="1322773" cy="7812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35" name="箭头: 虚尾 34">
            <a:extLst>
              <a:ext uri="{FF2B5EF4-FFF2-40B4-BE49-F238E27FC236}">
                <a16:creationId xmlns:a16="http://schemas.microsoft.com/office/drawing/2014/main" id="{426C78FC-E6B3-47B5-99F6-2C74993470AE}"/>
              </a:ext>
            </a:extLst>
          </p:cNvPr>
          <p:cNvSpPr/>
          <p:nvPr/>
        </p:nvSpPr>
        <p:spPr>
          <a:xfrm rot="16200000">
            <a:off x="1599460" y="275528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6C124-08E9-4D10-B7FB-0271BC54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67B77-CB4E-4486-9BE3-6D48CC33CDB0}"/>
              </a:ext>
            </a:extLst>
          </p:cNvPr>
          <p:cNvSpPr/>
          <p:nvPr/>
        </p:nvSpPr>
        <p:spPr>
          <a:xfrm>
            <a:off x="1819842" y="3702928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532BDF-C8C6-4E9F-9C52-A1AE93FEC853}"/>
              </a:ext>
            </a:extLst>
          </p:cNvPr>
          <p:cNvSpPr/>
          <p:nvPr/>
        </p:nvSpPr>
        <p:spPr>
          <a:xfrm>
            <a:off x="3663984" y="376038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34C68-0FD9-42FC-B1AF-31F736F322E8}"/>
              </a:ext>
            </a:extLst>
          </p:cNvPr>
          <p:cNvSpPr/>
          <p:nvPr/>
        </p:nvSpPr>
        <p:spPr>
          <a:xfrm>
            <a:off x="195775" y="3653852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191C98-3838-4A6E-9DF4-D953A078AB35}"/>
              </a:ext>
            </a:extLst>
          </p:cNvPr>
          <p:cNvSpPr/>
          <p:nvPr/>
        </p:nvSpPr>
        <p:spPr>
          <a:xfrm>
            <a:off x="5410066" y="158678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5DE387-6ABE-4C88-A2B7-187B81649E10}"/>
              </a:ext>
            </a:extLst>
          </p:cNvPr>
          <p:cNvSpPr/>
          <p:nvPr/>
        </p:nvSpPr>
        <p:spPr>
          <a:xfrm>
            <a:off x="6689389" y="158678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9C1662-8E2E-4785-BD23-E106C03EBD33}"/>
              </a:ext>
            </a:extLst>
          </p:cNvPr>
          <p:cNvSpPr/>
          <p:nvPr/>
        </p:nvSpPr>
        <p:spPr>
          <a:xfrm>
            <a:off x="7968712" y="158678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72F656-00BB-4F82-9879-BBF0EB23AC0F}"/>
              </a:ext>
            </a:extLst>
          </p:cNvPr>
          <p:cNvSpPr/>
          <p:nvPr/>
        </p:nvSpPr>
        <p:spPr>
          <a:xfrm>
            <a:off x="4232155" y="1565828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85C5-C20E-4A35-8157-724BE2BA3E13}"/>
              </a:ext>
            </a:extLst>
          </p:cNvPr>
          <p:cNvSpPr/>
          <p:nvPr/>
        </p:nvSpPr>
        <p:spPr>
          <a:xfrm>
            <a:off x="9248038" y="158678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7F57AA1C-BDCC-47B1-875B-8C03A6EF2271}"/>
              </a:ext>
            </a:extLst>
          </p:cNvPr>
          <p:cNvSpPr/>
          <p:nvPr/>
        </p:nvSpPr>
        <p:spPr>
          <a:xfrm>
            <a:off x="4232155" y="2402100"/>
            <a:ext cx="463124" cy="13582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04FDBD06-FF5A-48D2-9E7E-9641BD5E65EA}"/>
              </a:ext>
            </a:extLst>
          </p:cNvPr>
          <p:cNvSpPr/>
          <p:nvPr/>
        </p:nvSpPr>
        <p:spPr>
          <a:xfrm>
            <a:off x="5515113" y="2344644"/>
            <a:ext cx="463124" cy="1358284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7804951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A14F98B-8B06-48F7-BFA6-F1D53F914CED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1563950" y="1753336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6832846" y="-266335"/>
            <a:ext cx="1" cy="476730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>
          <a:xfrm rot="5400000">
            <a:off x="5891814" y="461631"/>
            <a:ext cx="1" cy="476730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3" idx="0"/>
            <a:endCxn id="28" idx="0"/>
          </p:cNvCxnSpPr>
          <p:nvPr/>
        </p:nvCxnSpPr>
        <p:spPr>
          <a:xfrm rot="16200000" flipH="1">
            <a:off x="9883062" y="2391790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endCxn id="28" idx="2"/>
          </p:cNvCxnSpPr>
          <p:nvPr/>
        </p:nvCxnSpPr>
        <p:spPr>
          <a:xfrm rot="5400000">
            <a:off x="10611032" y="3689405"/>
            <a:ext cx="1846561" cy="158320"/>
          </a:xfrm>
          <a:prstGeom prst="curvedConnector5">
            <a:avLst>
              <a:gd name="adj1" fmla="val 30289"/>
              <a:gd name="adj2" fmla="val -341584"/>
              <a:gd name="adj3" fmla="val 1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10043602" y="3963879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 flipH="1">
            <a:off x="8942030" y="3119757"/>
            <a:ext cx="1846559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83063" y="2391791"/>
            <a:ext cx="1846561" cy="1297618"/>
          </a:xfrm>
          <a:prstGeom prst="curvedConnector3">
            <a:avLst>
              <a:gd name="adj1" fmla="val -1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11902735" y="3312107"/>
            <a:ext cx="1145223" cy="158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3196188" y="3172850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8214807" y="384280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642294" y="3974541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在双向链表中间添加节点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45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6DC62A0-158B-4608-902C-17F626E51415}"/>
              </a:ext>
            </a:extLst>
          </p:cNvPr>
          <p:cNvGrpSpPr/>
          <p:nvPr/>
        </p:nvGrpSpPr>
        <p:grpSpPr>
          <a:xfrm>
            <a:off x="1633491" y="2121763"/>
            <a:ext cx="2823099" cy="727967"/>
            <a:chOff x="2521259" y="1704513"/>
            <a:chExt cx="2823099" cy="72796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5988A8C-A147-4FC3-B8E9-E96F24282FAA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8FA7B-1A81-4493-9534-F93F52076967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477E11-CED9-44AC-B81E-78423B1306B1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30771D-2612-4876-96C3-701ADECB2B4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6EC708-2AE0-4FAB-8976-D556F561C789}"/>
              </a:ext>
            </a:extLst>
          </p:cNvPr>
          <p:cNvGrpSpPr/>
          <p:nvPr/>
        </p:nvGrpSpPr>
        <p:grpSpPr>
          <a:xfrm>
            <a:off x="4811698" y="2121763"/>
            <a:ext cx="2823099" cy="727967"/>
            <a:chOff x="2521259" y="1704513"/>
            <a:chExt cx="2823099" cy="72796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56AB3C3-B170-4236-8417-094EAA0ADD13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2C5FDB6-E57E-4FA8-9ED4-EA4CFF2458F4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9F523C-1CB3-46B2-A207-BB7698474B2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CE111C-DDE6-4A55-8DB8-23F561CDAC33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624824-06DF-43C5-88F4-631C382EBCA7}"/>
              </a:ext>
            </a:extLst>
          </p:cNvPr>
          <p:cNvGrpSpPr/>
          <p:nvPr/>
        </p:nvGrpSpPr>
        <p:grpSpPr>
          <a:xfrm>
            <a:off x="8149702" y="2121763"/>
            <a:ext cx="2823099" cy="727967"/>
            <a:chOff x="2521259" y="1704513"/>
            <a:chExt cx="2823099" cy="72796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EDDF244-E1EE-4646-9EA6-F7477AC9B8FC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B91B15-08E5-4182-8986-0F5FF6E6E7E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9A53712-7CEC-4DF8-AE29-DF7D989189B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590A02-2BD4-47AB-B21C-6990BE24960F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5910B3C1-8B6B-4D96-9B53-BD6F86EAB0A5}"/>
              </a:ext>
            </a:extLst>
          </p:cNvPr>
          <p:cNvSpPr/>
          <p:nvPr/>
        </p:nvSpPr>
        <p:spPr>
          <a:xfrm>
            <a:off x="159798" y="1393797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CE675E11-BFF7-4067-9440-221A9D0E0A04}"/>
              </a:ext>
            </a:extLst>
          </p:cNvPr>
          <p:cNvCxnSpPr>
            <a:stCxn id="26" idx="3"/>
            <a:endCxn id="4" idx="0"/>
          </p:cNvCxnSpPr>
          <p:nvPr/>
        </p:nvCxnSpPr>
        <p:spPr>
          <a:xfrm>
            <a:off x="1100831" y="1757780"/>
            <a:ext cx="1944210" cy="3639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4784CC5-B7BF-4F4C-BCE0-4B6687BFC3AC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16200000" flipH="1">
            <a:off x="5104660" y="1003176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6BEB419C-E211-47A0-8EB1-5234356392C1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4163628" y="1731142"/>
            <a:ext cx="1" cy="223717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8A2A8E-4384-4D98-8840-58CEE330509E}"/>
              </a:ext>
            </a:extLst>
          </p:cNvPr>
          <p:cNvCxnSpPr/>
          <p:nvPr/>
        </p:nvCxnSpPr>
        <p:spPr>
          <a:xfrm flipV="1">
            <a:off x="9170634" y="3089430"/>
            <a:ext cx="0" cy="100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B5DDA09-B615-4160-A20D-785756A27D1E}"/>
              </a:ext>
            </a:extLst>
          </p:cNvPr>
          <p:cNvCxnSpPr>
            <a:cxnSpLocks/>
            <a:stCxn id="15" idx="0"/>
            <a:endCxn id="19" idx="0"/>
          </p:cNvCxnSpPr>
          <p:nvPr/>
        </p:nvCxnSpPr>
        <p:spPr>
          <a:xfrm rot="16200000" flipH="1">
            <a:off x="8362765" y="923278"/>
            <a:ext cx="1" cy="2396971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1DED7DE-F753-4A7D-A6FA-6AAE71FA68DD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7421734" y="1651244"/>
            <a:ext cx="1" cy="2396971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64E682-7F48-42DF-AA9D-F7F22B6B95F2}"/>
              </a:ext>
            </a:extLst>
          </p:cNvPr>
          <p:cNvGrpSpPr/>
          <p:nvPr/>
        </p:nvGrpSpPr>
        <p:grpSpPr>
          <a:xfrm>
            <a:off x="8620218" y="5090382"/>
            <a:ext cx="2823099" cy="727967"/>
            <a:chOff x="2521259" y="1704513"/>
            <a:chExt cx="2823099" cy="72796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CC2A9CD-149E-43EE-86BC-2606CE055FBB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6669ED4-DBBB-4EB3-B95D-6CD26E8FE2BD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3DF2C09-AAA3-4F02-AF52-82F024FFEFD3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D9F30E-342D-4FBE-81CA-D7CD609D785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980FAE5-FA7B-4509-95D4-11DC5F1EA623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16200000" flipH="1" flipV="1">
            <a:off x="8782717" y="3370814"/>
            <a:ext cx="2968620" cy="470517"/>
          </a:xfrm>
          <a:prstGeom prst="curvedConnector5">
            <a:avLst>
              <a:gd name="adj1" fmla="val -7701"/>
              <a:gd name="adj2" fmla="val -148585"/>
              <a:gd name="adj3" fmla="val 62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3E8596A-F484-4A98-9AB4-96E944B32055}"/>
              </a:ext>
            </a:extLst>
          </p:cNvPr>
          <p:cNvCxnSpPr>
            <a:cxnSpLocks/>
            <a:stCxn id="53" idx="0"/>
            <a:endCxn id="19" idx="2"/>
          </p:cNvCxnSpPr>
          <p:nvPr/>
        </p:nvCxnSpPr>
        <p:spPr>
          <a:xfrm rot="5400000" flipH="1" flipV="1">
            <a:off x="8205667" y="3734798"/>
            <a:ext cx="2240652" cy="470517"/>
          </a:xfrm>
          <a:prstGeom prst="curvedConnector3">
            <a:avLst>
              <a:gd name="adj1" fmla="val 567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E5E33EF-B88C-48BB-84C2-AB29369F8548}"/>
              </a:ext>
            </a:extLst>
          </p:cNvPr>
          <p:cNvSpPr txBox="1"/>
          <p:nvPr/>
        </p:nvSpPr>
        <p:spPr>
          <a:xfrm>
            <a:off x="2579705" y="3314498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在双向链表尾部添加节点</a:t>
            </a:r>
            <a:endParaRPr lang="en-US" altLang="zh-CN" dirty="0"/>
          </a:p>
        </p:txBody>
      </p:sp>
      <p:sp>
        <p:nvSpPr>
          <p:cNvPr id="108" name="箭头: 虚尾 107">
            <a:extLst>
              <a:ext uri="{FF2B5EF4-FFF2-40B4-BE49-F238E27FC236}">
                <a16:creationId xmlns:a16="http://schemas.microsoft.com/office/drawing/2014/main" id="{F15697AE-D815-4CC0-BCF4-740188627052}"/>
              </a:ext>
            </a:extLst>
          </p:cNvPr>
          <p:cNvSpPr/>
          <p:nvPr/>
        </p:nvSpPr>
        <p:spPr>
          <a:xfrm rot="16200000">
            <a:off x="9303059" y="3755059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AF748-115C-46A7-96B6-7C3894D62780}"/>
              </a:ext>
            </a:extLst>
          </p:cNvPr>
          <p:cNvGrpSpPr/>
          <p:nvPr/>
        </p:nvGrpSpPr>
        <p:grpSpPr>
          <a:xfrm>
            <a:off x="2096610" y="2117319"/>
            <a:ext cx="2823099" cy="727967"/>
            <a:chOff x="2521259" y="1704513"/>
            <a:chExt cx="2823099" cy="7279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895653F-C5DD-48D0-9BEA-B9B12C9DEFF2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4A1A50-2177-4762-8693-1BC1B3F2467E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A6D6150-D393-4EB7-9FE3-3C6D7C706C1B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F5DE0C-624E-4396-98B0-AEFD2AD644E6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E63550-04A2-44DA-AB1B-1F4D62B38AE5}"/>
              </a:ext>
            </a:extLst>
          </p:cNvPr>
          <p:cNvGrpSpPr/>
          <p:nvPr/>
        </p:nvGrpSpPr>
        <p:grpSpPr>
          <a:xfrm>
            <a:off x="5274817" y="2117319"/>
            <a:ext cx="2823099" cy="727967"/>
            <a:chOff x="2521259" y="1704513"/>
            <a:chExt cx="2823099" cy="72796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4F9ADB9-CE34-4901-9C4C-A35E48C5CA9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F63E634-18EF-4B01-907F-DEF76C591E31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EB9A297-EF99-4BAC-A712-9B9227D8FF16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98C1D9-833A-4BA9-BA95-B15A9F8E9F29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B9C355-4D6B-4FD8-A9D2-33FEA002C8A7}"/>
              </a:ext>
            </a:extLst>
          </p:cNvPr>
          <p:cNvGrpSpPr/>
          <p:nvPr/>
        </p:nvGrpSpPr>
        <p:grpSpPr>
          <a:xfrm>
            <a:off x="8612821" y="2117319"/>
            <a:ext cx="2823099" cy="727967"/>
            <a:chOff x="2521259" y="1704513"/>
            <a:chExt cx="2823099" cy="72796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115BEB7-994C-4EAA-9A61-340C2D25E007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1B1AA59-4E5C-479C-9620-7EC95869581F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A7F0C48-5B07-472F-B14A-8E59B666C34C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AD592B9-CB1D-4E3E-9FA6-AC6131F155C7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C48A0AB-4F2E-4D1E-BC1B-9D1697F69E21}"/>
              </a:ext>
            </a:extLst>
          </p:cNvPr>
          <p:cNvSpPr/>
          <p:nvPr/>
        </p:nvSpPr>
        <p:spPr>
          <a:xfrm>
            <a:off x="622917" y="1389353"/>
            <a:ext cx="941033" cy="727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空指针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3BE807B-AC2D-4478-A9C4-D2ECCA89812E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16200000" flipH="1">
            <a:off x="5567779" y="998732"/>
            <a:ext cx="1" cy="2237174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8E3F17F-AEC3-4633-9D7E-2E9E8677271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3508161" y="2117321"/>
            <a:ext cx="2237177" cy="727967"/>
          </a:xfrm>
          <a:prstGeom prst="curvedConnector4">
            <a:avLst>
              <a:gd name="adj1" fmla="val 54166"/>
              <a:gd name="adj2" fmla="val 8506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29565F59-B9AF-414A-8A62-F63C28D59FC8}"/>
              </a:ext>
            </a:extLst>
          </p:cNvPr>
          <p:cNvCxnSpPr>
            <a:cxnSpLocks/>
            <a:stCxn id="19" idx="3"/>
            <a:endCxn id="28" idx="0"/>
          </p:cNvCxnSpPr>
          <p:nvPr/>
        </p:nvCxnSpPr>
        <p:spPr>
          <a:xfrm>
            <a:off x="1563950" y="1753336"/>
            <a:ext cx="588147" cy="28674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09C1797-5248-477E-B72E-452086E3825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107858" y="3889526"/>
            <a:ext cx="2503511" cy="415028"/>
          </a:xfrm>
          <a:prstGeom prst="curvedConnector3">
            <a:avLst>
              <a:gd name="adj1" fmla="val 1209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9723D42-E814-41F7-B4AB-A4010E17CC4A}"/>
              </a:ext>
            </a:extLst>
          </p:cNvPr>
          <p:cNvGrpSpPr/>
          <p:nvPr/>
        </p:nvGrpSpPr>
        <p:grpSpPr>
          <a:xfrm>
            <a:off x="740547" y="4620826"/>
            <a:ext cx="2823099" cy="727967"/>
            <a:chOff x="2521259" y="1704513"/>
            <a:chExt cx="2823099" cy="72796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76C37A-0E89-4896-99B3-773C2CF3D0B5}"/>
                </a:ext>
              </a:extLst>
            </p:cNvPr>
            <p:cNvGrpSpPr/>
            <p:nvPr/>
          </p:nvGrpSpPr>
          <p:grpSpPr>
            <a:xfrm>
              <a:off x="3462292" y="1704513"/>
              <a:ext cx="1882066" cy="727967"/>
              <a:chOff x="1074198" y="1748900"/>
              <a:chExt cx="2645546" cy="781236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367C798-F720-4E5C-997E-DC9E81C21209}"/>
                  </a:ext>
                </a:extLst>
              </p:cNvPr>
              <p:cNvSpPr/>
              <p:nvPr/>
            </p:nvSpPr>
            <p:spPr>
              <a:xfrm>
                <a:off x="1074198" y="1748901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数据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7A464EC-3411-45A4-8A79-7D71A36F19AF}"/>
                  </a:ext>
                </a:extLst>
              </p:cNvPr>
              <p:cNvSpPr/>
              <p:nvPr/>
            </p:nvSpPr>
            <p:spPr>
              <a:xfrm>
                <a:off x="2396971" y="1748900"/>
                <a:ext cx="1322773" cy="7812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指针</a:t>
                </a:r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A6DDD2-FAEB-4D8A-98AD-25BF7EDE0B38}"/>
                </a:ext>
              </a:extLst>
            </p:cNvPr>
            <p:cNvSpPr/>
            <p:nvPr/>
          </p:nvSpPr>
          <p:spPr>
            <a:xfrm>
              <a:off x="2521259" y="1704513"/>
              <a:ext cx="941033" cy="7279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指针</a:t>
              </a:r>
            </a:p>
          </p:txBody>
        </p:sp>
      </p:grp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02109DD-3AD9-4D99-A66A-1D48871AB835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-880737" y="3256990"/>
            <a:ext cx="3595456" cy="588148"/>
          </a:xfrm>
          <a:prstGeom prst="curvedConnector4">
            <a:avLst>
              <a:gd name="adj1" fmla="val -11605"/>
              <a:gd name="adj2" fmla="val 1388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89C290B-B324-4A66-AEE5-A292FC27FB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00072" y="2762405"/>
            <a:ext cx="2061789" cy="807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0FE1EE4-D1CD-415C-9B3D-66A29FDF1274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4014771" y="3466759"/>
            <a:ext cx="232426" cy="20757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7ACC20A5-91D1-419E-AE17-561A4D6A1C71}"/>
              </a:ext>
            </a:extLst>
          </p:cNvPr>
          <p:cNvSpPr/>
          <p:nvPr/>
        </p:nvSpPr>
        <p:spPr>
          <a:xfrm rot="16200000">
            <a:off x="1411748" y="5824047"/>
            <a:ext cx="1297619" cy="6750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2006A-33D9-454B-B383-58904AC8BFE3}"/>
              </a:ext>
            </a:extLst>
          </p:cNvPr>
          <p:cNvSpPr txBox="1"/>
          <p:nvPr/>
        </p:nvSpPr>
        <p:spPr>
          <a:xfrm>
            <a:off x="3508159" y="469202"/>
            <a:ext cx="418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pos=1</a:t>
            </a:r>
            <a:r>
              <a:rPr lang="zh-CN" altLang="en-US" dirty="0"/>
              <a:t>时，即任务要插在索引号</a:t>
            </a:r>
            <a:r>
              <a:rPr lang="en-US" altLang="zh-CN" dirty="0"/>
              <a:t>1</a:t>
            </a:r>
            <a:r>
              <a:rPr lang="zh-CN" altLang="en-US" dirty="0"/>
              <a:t>后面</a:t>
            </a:r>
            <a:endParaRPr lang="en-US" altLang="zh-CN" dirty="0"/>
          </a:p>
          <a:p>
            <a:r>
              <a:rPr lang="zh-CN" altLang="en-US" dirty="0"/>
              <a:t>即当</a:t>
            </a:r>
            <a:r>
              <a:rPr lang="en-US" altLang="zh-CN" dirty="0"/>
              <a:t>count=2</a:t>
            </a:r>
            <a:r>
              <a:rPr lang="zh-CN" altLang="en-US" dirty="0"/>
              <a:t>时，终止循环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6349996D-799E-43C8-8C82-80FFED963F5D}"/>
              </a:ext>
            </a:extLst>
          </p:cNvPr>
          <p:cNvSpPr/>
          <p:nvPr/>
        </p:nvSpPr>
        <p:spPr>
          <a:xfrm>
            <a:off x="1723009" y="123376"/>
            <a:ext cx="214541" cy="133798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2BE7FB-88DE-44CA-BE96-826E0A36BEEC}"/>
              </a:ext>
            </a:extLst>
          </p:cNvPr>
          <p:cNvSpPr txBox="1"/>
          <p:nvPr/>
        </p:nvSpPr>
        <p:spPr>
          <a:xfrm>
            <a:off x="9086297" y="396410"/>
            <a:ext cx="28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删除节点</a:t>
            </a:r>
            <a:endParaRPr lang="en-US" altLang="zh-CN" dirty="0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F1F1762E-B49E-48A7-8CBC-5FFB322502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813828" y="3715299"/>
            <a:ext cx="2139524" cy="399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0C12CD7-053C-4699-860D-30DBC10ED6A3}"/>
              </a:ext>
            </a:extLst>
          </p:cNvPr>
          <p:cNvSpPr/>
          <p:nvPr/>
        </p:nvSpPr>
        <p:spPr>
          <a:xfrm>
            <a:off x="2464838" y="1354491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backnode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04409F-6490-4D6F-B844-133E338A9950}"/>
              </a:ext>
            </a:extLst>
          </p:cNvPr>
          <p:cNvSpPr/>
          <p:nvPr/>
        </p:nvSpPr>
        <p:spPr>
          <a:xfrm>
            <a:off x="104216" y="916110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prenode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B40DDB4-B809-46FC-BEF1-94C08C593921}"/>
              </a:ext>
            </a:extLst>
          </p:cNvPr>
          <p:cNvSpPr/>
          <p:nvPr/>
        </p:nvSpPr>
        <p:spPr>
          <a:xfrm>
            <a:off x="4777379" y="4188978"/>
            <a:ext cx="1272661" cy="39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4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B56624-1CEE-4647-B361-775446D809B0}"/>
              </a:ext>
            </a:extLst>
          </p:cNvPr>
          <p:cNvSpPr/>
          <p:nvPr/>
        </p:nvSpPr>
        <p:spPr>
          <a:xfrm>
            <a:off x="186425" y="911320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55C205-E3FF-45CF-9936-54E8C6ADA54C}"/>
              </a:ext>
            </a:extLst>
          </p:cNvPr>
          <p:cNvSpPr/>
          <p:nvPr/>
        </p:nvSpPr>
        <p:spPr>
          <a:xfrm>
            <a:off x="910898" y="1878985"/>
            <a:ext cx="1441816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Old_num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6DA585-1D82-4897-AD94-6FA369AC8E02}"/>
              </a:ext>
            </a:extLst>
          </p:cNvPr>
          <p:cNvSpPr/>
          <p:nvPr/>
        </p:nvSpPr>
        <p:spPr>
          <a:xfrm>
            <a:off x="2530134" y="914399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-30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3B9434-8ECA-4C38-A9A7-3AAF7E519A1D}"/>
              </a:ext>
            </a:extLst>
          </p:cNvPr>
          <p:cNvSpPr/>
          <p:nvPr/>
        </p:nvSpPr>
        <p:spPr>
          <a:xfrm>
            <a:off x="3737497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E1E24-F391-403F-B4E5-CEB20DD98A28}"/>
              </a:ext>
            </a:extLst>
          </p:cNvPr>
          <p:cNvSpPr/>
          <p:nvPr/>
        </p:nvSpPr>
        <p:spPr>
          <a:xfrm>
            <a:off x="1653596" y="4604921"/>
            <a:ext cx="568171" cy="470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31A66-69BD-4583-9DF4-0D6413AB9723}"/>
              </a:ext>
            </a:extLst>
          </p:cNvPr>
          <p:cNvSpPr/>
          <p:nvPr/>
        </p:nvSpPr>
        <p:spPr>
          <a:xfrm>
            <a:off x="115408" y="550416"/>
            <a:ext cx="4829452" cy="1216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EE2B68-EEF3-4139-95A1-BD2146832161}"/>
              </a:ext>
            </a:extLst>
          </p:cNvPr>
          <p:cNvSpPr/>
          <p:nvPr/>
        </p:nvSpPr>
        <p:spPr>
          <a:xfrm>
            <a:off x="398013" y="4263532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880A0D-BA57-4D4A-A020-D4326EE02437}"/>
              </a:ext>
            </a:extLst>
          </p:cNvPr>
          <p:cNvSpPr txBox="1"/>
          <p:nvPr/>
        </p:nvSpPr>
        <p:spPr>
          <a:xfrm>
            <a:off x="5647677" y="726654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旧序列，从</a:t>
            </a:r>
            <a:r>
              <a:rPr lang="en-US" altLang="zh-CN"/>
              <a:t>2</a:t>
            </a:r>
            <a:r>
              <a:rPr lang="zh-CN" altLang="en-US"/>
              <a:t>开始遍历到</a:t>
            </a:r>
            <a:r>
              <a:rPr lang="en-US" altLang="zh-CN"/>
              <a:t>N</a:t>
            </a: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1BED2-329C-42C1-A71D-94CE409B79E0}"/>
              </a:ext>
            </a:extLst>
          </p:cNvPr>
          <p:cNvSpPr txBox="1"/>
          <p:nvPr/>
        </p:nvSpPr>
        <p:spPr>
          <a:xfrm>
            <a:off x="5647677" y="1978405"/>
            <a:ext cx="471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新序列，从</a:t>
            </a:r>
            <a:r>
              <a:rPr lang="en-US" altLang="zh-CN"/>
              <a:t>N</a:t>
            </a:r>
            <a:r>
              <a:rPr lang="zh-CN" altLang="en-US"/>
              <a:t>开始遍历到直到比他小的数前面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723E-3490-4A97-A1DA-C3B5D21EAECC}"/>
              </a:ext>
            </a:extLst>
          </p:cNvPr>
          <p:cNvSpPr/>
          <p:nvPr/>
        </p:nvSpPr>
        <p:spPr>
          <a:xfrm>
            <a:off x="1109702" y="914398"/>
            <a:ext cx="568171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8A7775-C186-4779-AE86-5A25131C527C}"/>
              </a:ext>
            </a:extLst>
          </p:cNvPr>
          <p:cNvSpPr/>
          <p:nvPr/>
        </p:nvSpPr>
        <p:spPr>
          <a:xfrm>
            <a:off x="2530133" y="1887741"/>
            <a:ext cx="3117543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New_list[new],new=0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DAC9F8-4E7B-477B-815B-D8779D1AEDB4}"/>
              </a:ext>
            </a:extLst>
          </p:cNvPr>
          <p:cNvSpPr/>
          <p:nvPr/>
        </p:nvSpPr>
        <p:spPr>
          <a:xfrm>
            <a:off x="2589585" y="4569854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851E16-80F4-4446-AF7E-9F824B7BD02A}"/>
              </a:ext>
            </a:extLst>
          </p:cNvPr>
          <p:cNvSpPr/>
          <p:nvPr/>
        </p:nvSpPr>
        <p:spPr>
          <a:xfrm>
            <a:off x="717607" y="4555845"/>
            <a:ext cx="568171" cy="568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6E1DBD-39D3-4FBF-842C-391F5D57A3CC}"/>
              </a:ext>
            </a:extLst>
          </p:cNvPr>
          <p:cNvSpPr/>
          <p:nvPr/>
        </p:nvSpPr>
        <p:spPr>
          <a:xfrm>
            <a:off x="6273141" y="3601081"/>
            <a:ext cx="568171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457C01-7495-413D-8F5D-B99DF13C9E3C}"/>
              </a:ext>
            </a:extLst>
          </p:cNvPr>
          <p:cNvSpPr/>
          <p:nvPr/>
        </p:nvSpPr>
        <p:spPr>
          <a:xfrm>
            <a:off x="5397552" y="459455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F5CD25-C06C-4238-B334-42A0730BF5F6}"/>
              </a:ext>
            </a:extLst>
          </p:cNvPr>
          <p:cNvSpPr/>
          <p:nvPr/>
        </p:nvSpPr>
        <p:spPr>
          <a:xfrm>
            <a:off x="633354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40E8E-99CE-4AD7-8CB1-9538AB1E56CC}"/>
              </a:ext>
            </a:extLst>
          </p:cNvPr>
          <p:cNvSpPr/>
          <p:nvPr/>
        </p:nvSpPr>
        <p:spPr>
          <a:xfrm>
            <a:off x="7269531" y="4574537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2DDDAF0-92F5-4DA8-A52F-D43067A0034F}"/>
              </a:ext>
            </a:extLst>
          </p:cNvPr>
          <p:cNvCxnSpPr/>
          <p:nvPr/>
        </p:nvCxnSpPr>
        <p:spPr>
          <a:xfrm>
            <a:off x="4264165" y="3362447"/>
            <a:ext cx="0" cy="3018407"/>
          </a:xfrm>
          <a:prstGeom prst="line">
            <a:avLst/>
          </a:prstGeom>
          <a:ln w="28575"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7C85589-BDC6-445C-977C-F427C1DD94C9}"/>
              </a:ext>
            </a:extLst>
          </p:cNvPr>
          <p:cNvSpPr/>
          <p:nvPr/>
        </p:nvSpPr>
        <p:spPr>
          <a:xfrm>
            <a:off x="6855826" y="2745380"/>
            <a:ext cx="780024" cy="568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850238-CA84-4B56-898B-A578D9686A7D}"/>
              </a:ext>
            </a:extLst>
          </p:cNvPr>
          <p:cNvCxnSpPr/>
          <p:nvPr/>
        </p:nvCxnSpPr>
        <p:spPr>
          <a:xfrm>
            <a:off x="2485879" y="3362448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7DB2E9-547F-45CA-8F4E-EC56E481E9DA}"/>
              </a:ext>
            </a:extLst>
          </p:cNvPr>
          <p:cNvCxnSpPr>
            <a:cxnSpLocks/>
          </p:cNvCxnSpPr>
          <p:nvPr/>
        </p:nvCxnSpPr>
        <p:spPr>
          <a:xfrm flipH="1">
            <a:off x="115408" y="2752357"/>
            <a:ext cx="11336786" cy="29009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321F165-F269-4241-927C-D0ECABDECD01}"/>
              </a:ext>
            </a:extLst>
          </p:cNvPr>
          <p:cNvCxnSpPr/>
          <p:nvPr/>
        </p:nvCxnSpPr>
        <p:spPr>
          <a:xfrm>
            <a:off x="7128900" y="3330726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D1E6C6-87A6-4B3E-A059-E307A30E7D6D}"/>
              </a:ext>
            </a:extLst>
          </p:cNvPr>
          <p:cNvCxnSpPr/>
          <p:nvPr/>
        </p:nvCxnSpPr>
        <p:spPr>
          <a:xfrm>
            <a:off x="604595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9AA356-15DB-41A4-8961-500C0ED6D93E}"/>
              </a:ext>
            </a:extLst>
          </p:cNvPr>
          <p:cNvSpPr txBox="1"/>
          <p:nvPr/>
        </p:nvSpPr>
        <p:spPr>
          <a:xfrm>
            <a:off x="5194916" y="131480"/>
            <a:ext cx="418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直接法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F0AC23-4C14-4B24-AFDC-23469DE68318}"/>
              </a:ext>
            </a:extLst>
          </p:cNvPr>
          <p:cNvSpPr txBox="1"/>
          <p:nvPr/>
        </p:nvSpPr>
        <p:spPr>
          <a:xfrm>
            <a:off x="9522040" y="2993115"/>
            <a:ext cx="137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二分搜索法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92522F-7822-410C-B32D-4C80E2D8AF12}"/>
              </a:ext>
            </a:extLst>
          </p:cNvPr>
          <p:cNvSpPr txBox="1"/>
          <p:nvPr/>
        </p:nvSpPr>
        <p:spPr>
          <a:xfrm>
            <a:off x="8627345" y="3508438"/>
            <a:ext cx="286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旧序列，从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开始遍历到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FDC45DD-22A1-4F99-B8BB-12F7D76F2428}"/>
              </a:ext>
            </a:extLst>
          </p:cNvPr>
          <p:cNvSpPr txBox="1"/>
          <p:nvPr/>
        </p:nvSpPr>
        <p:spPr>
          <a:xfrm>
            <a:off x="8515502" y="4023761"/>
            <a:ext cx="309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新序列，从二分点开始搜索左边序列开始判断，切分的终止条件是：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57A199-2CC9-4B17-90FD-8AC665FB573C}"/>
              </a:ext>
            </a:extLst>
          </p:cNvPr>
          <p:cNvSpPr txBox="1"/>
          <p:nvPr/>
        </p:nvSpPr>
        <p:spPr>
          <a:xfrm>
            <a:off x="8607772" y="5074939"/>
            <a:ext cx="309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该序列是个数为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CD61C4-AF57-42BE-B6C8-80FB2906782C}"/>
              </a:ext>
            </a:extLst>
          </p:cNvPr>
          <p:cNvCxnSpPr/>
          <p:nvPr/>
        </p:nvCxnSpPr>
        <p:spPr>
          <a:xfrm>
            <a:off x="1482702" y="3362447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FBC4300-1A29-4FD9-A797-2FFA6D96A504}"/>
              </a:ext>
            </a:extLst>
          </p:cNvPr>
          <p:cNvSpPr/>
          <p:nvPr/>
        </p:nvSpPr>
        <p:spPr>
          <a:xfrm>
            <a:off x="3525574" y="4598531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EBDD81-4C91-46DA-AE0C-F4CC86BB22B5}"/>
              </a:ext>
            </a:extLst>
          </p:cNvPr>
          <p:cNvSpPr/>
          <p:nvPr/>
        </p:nvSpPr>
        <p:spPr>
          <a:xfrm>
            <a:off x="4461563" y="458033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DDD551-3B9D-4374-9855-E6D9455EF004}"/>
              </a:ext>
            </a:extLst>
          </p:cNvPr>
          <p:cNvCxnSpPr/>
          <p:nvPr/>
        </p:nvCxnSpPr>
        <p:spPr>
          <a:xfrm>
            <a:off x="3365246" y="3401383"/>
            <a:ext cx="0" cy="3018407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81AB0795-3B46-4994-BFB3-78743108D29A}"/>
              </a:ext>
            </a:extLst>
          </p:cNvPr>
          <p:cNvSpPr/>
          <p:nvPr/>
        </p:nvSpPr>
        <p:spPr>
          <a:xfrm>
            <a:off x="3975899" y="2857809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47DA2D9-8135-4463-9512-3CAD539D351B}"/>
              </a:ext>
            </a:extLst>
          </p:cNvPr>
          <p:cNvSpPr/>
          <p:nvPr/>
        </p:nvSpPr>
        <p:spPr>
          <a:xfrm>
            <a:off x="2221767" y="28238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D7E3803-F89F-4334-87E1-B046D6BAF8DE}"/>
              </a:ext>
            </a:extLst>
          </p:cNvPr>
          <p:cNvSpPr/>
          <p:nvPr/>
        </p:nvSpPr>
        <p:spPr>
          <a:xfrm>
            <a:off x="1239870" y="2792167"/>
            <a:ext cx="485664" cy="4856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0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FD0E6-8168-4F47-ADF5-2E226EDA52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95425" y="266330"/>
            <a:ext cx="2485008" cy="20577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1505B5-7AD0-47C4-A2E9-25805211FF20}"/>
              </a:ext>
            </a:extLst>
          </p:cNvPr>
          <p:cNvSpPr/>
          <p:nvPr/>
        </p:nvSpPr>
        <p:spPr>
          <a:xfrm>
            <a:off x="193826" y="2212760"/>
            <a:ext cx="7964752" cy="1216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3D9145-FAF8-4151-B9EA-CC303AFD6FF2}"/>
              </a:ext>
            </a:extLst>
          </p:cNvPr>
          <p:cNvSpPr/>
          <p:nvPr/>
        </p:nvSpPr>
        <p:spPr>
          <a:xfrm>
            <a:off x="2385398" y="2519082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BFB3EC-02E5-46F8-868F-87EF4AF207E6}"/>
              </a:ext>
            </a:extLst>
          </p:cNvPr>
          <p:cNvSpPr/>
          <p:nvPr/>
        </p:nvSpPr>
        <p:spPr>
          <a:xfrm>
            <a:off x="5796092" y="1664241"/>
            <a:ext cx="786258" cy="540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EF4D8F-F484-49AF-B336-37ED83001B37}"/>
              </a:ext>
            </a:extLst>
          </p:cNvPr>
          <p:cNvSpPr/>
          <p:nvPr/>
        </p:nvSpPr>
        <p:spPr>
          <a:xfrm>
            <a:off x="5193365" y="2543783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FAAE42-19DD-4F33-A7FC-A3FB68BE02BA}"/>
              </a:ext>
            </a:extLst>
          </p:cNvPr>
          <p:cNvSpPr/>
          <p:nvPr/>
        </p:nvSpPr>
        <p:spPr>
          <a:xfrm>
            <a:off x="6129354" y="2523765"/>
            <a:ext cx="568171" cy="540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60B59D-4647-427D-BFF4-153603059D75}"/>
              </a:ext>
            </a:extLst>
          </p:cNvPr>
          <p:cNvGrpSpPr/>
          <p:nvPr/>
        </p:nvGrpSpPr>
        <p:grpSpPr>
          <a:xfrm>
            <a:off x="3981008" y="1027635"/>
            <a:ext cx="485664" cy="3523045"/>
            <a:chOff x="3771712" y="807037"/>
            <a:chExt cx="485664" cy="352304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8310E0-5C8A-41D0-BF07-641BE76C94C4}"/>
                </a:ext>
              </a:extLst>
            </p:cNvPr>
            <p:cNvCxnSpPr/>
            <p:nvPr/>
          </p:nvCxnSpPr>
          <p:spPr>
            <a:xfrm>
              <a:off x="4059978" y="1311675"/>
              <a:ext cx="0" cy="3018407"/>
            </a:xfrm>
            <a:prstGeom prst="line">
              <a:avLst/>
            </a:prstGeom>
            <a:ln w="28575">
              <a:prstDash val="lg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D434F14-C64D-4040-A8C4-6FB72C3C537D}"/>
                </a:ext>
              </a:extLst>
            </p:cNvPr>
            <p:cNvSpPr/>
            <p:nvPr/>
          </p:nvSpPr>
          <p:spPr>
            <a:xfrm>
              <a:off x="3771712" y="807037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7AB7-48CF-48CE-9EE2-D940D3FB83A5}"/>
              </a:ext>
            </a:extLst>
          </p:cNvPr>
          <p:cNvGrpSpPr/>
          <p:nvPr/>
        </p:nvGrpSpPr>
        <p:grpSpPr>
          <a:xfrm>
            <a:off x="8284169" y="2324054"/>
            <a:ext cx="485664" cy="3504071"/>
            <a:chOff x="2017580" y="773095"/>
            <a:chExt cx="485664" cy="3504071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3EE938C-1C07-421F-AB38-225F790463EC}"/>
                </a:ext>
              </a:extLst>
            </p:cNvPr>
            <p:cNvCxnSpPr/>
            <p:nvPr/>
          </p:nvCxnSpPr>
          <p:spPr>
            <a:xfrm>
              <a:off x="2287176" y="1258759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15162F7-5D2B-483C-A682-415B292167A6}"/>
                </a:ext>
              </a:extLst>
            </p:cNvPr>
            <p:cNvSpPr/>
            <p:nvPr/>
          </p:nvSpPr>
          <p:spPr>
            <a:xfrm>
              <a:off x="2017580" y="7730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F8431-D94D-4317-874D-02C3FC0E89D9}"/>
              </a:ext>
            </a:extLst>
          </p:cNvPr>
          <p:cNvGrpSpPr/>
          <p:nvPr/>
        </p:nvGrpSpPr>
        <p:grpSpPr>
          <a:xfrm>
            <a:off x="9050179" y="2324054"/>
            <a:ext cx="485664" cy="3588687"/>
            <a:chOff x="1035683" y="741395"/>
            <a:chExt cx="485664" cy="3588687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CD8279C-8C5F-4573-8646-A7E1D2012A52}"/>
                </a:ext>
              </a:extLst>
            </p:cNvPr>
            <p:cNvCxnSpPr/>
            <p:nvPr/>
          </p:nvCxnSpPr>
          <p:spPr>
            <a:xfrm>
              <a:off x="1278515" y="1311675"/>
              <a:ext cx="0" cy="3018407"/>
            </a:xfrm>
            <a:prstGeom prst="line">
              <a:avLst/>
            </a:prstGeom>
            <a:ln w="2857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20D5DFB-63D7-450C-91D3-1CB72EA4D238}"/>
                </a:ext>
              </a:extLst>
            </p:cNvPr>
            <p:cNvSpPr/>
            <p:nvPr/>
          </p:nvSpPr>
          <p:spPr>
            <a:xfrm>
              <a:off x="1035683" y="741395"/>
              <a:ext cx="485664" cy="4856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03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481257" y="1791335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454906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603622" y="177027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0DA981-7384-4314-B674-959B0F101514}"/>
              </a:ext>
            </a:extLst>
          </p:cNvPr>
          <p:cNvSpPr/>
          <p:nvPr/>
        </p:nvSpPr>
        <p:spPr>
          <a:xfrm>
            <a:off x="5303230" y="1756268"/>
            <a:ext cx="568171" cy="5401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E00A56-A379-4C56-9DA4-3C10D524B943}"/>
              </a:ext>
            </a:extLst>
          </p:cNvPr>
          <p:cNvSpPr/>
          <p:nvPr/>
        </p:nvSpPr>
        <p:spPr>
          <a:xfrm>
            <a:off x="6141170" y="1756268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61DD5A-4748-4560-8755-F1E5E6050A2D}"/>
              </a:ext>
            </a:extLst>
          </p:cNvPr>
          <p:cNvSpPr/>
          <p:nvPr/>
        </p:nvSpPr>
        <p:spPr>
          <a:xfrm>
            <a:off x="3415446" y="1756268"/>
            <a:ext cx="568171" cy="5401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577A42-F46C-47F4-8539-66D7E93ED7F3}"/>
              </a:ext>
            </a:extLst>
          </p:cNvPr>
          <p:cNvSpPr/>
          <p:nvPr/>
        </p:nvSpPr>
        <p:spPr>
          <a:xfrm>
            <a:off x="7173256" y="1784945"/>
            <a:ext cx="568171" cy="482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454F6E-E850-477B-8B7E-D745B8F1334C}"/>
              </a:ext>
            </a:extLst>
          </p:cNvPr>
          <p:cNvSpPr/>
          <p:nvPr/>
        </p:nvSpPr>
        <p:spPr>
          <a:xfrm>
            <a:off x="4274940" y="1756268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483B59-6245-4D65-94F4-27DF2FAC710A}"/>
              </a:ext>
            </a:extLst>
          </p:cNvPr>
          <p:cNvSpPr/>
          <p:nvPr/>
        </p:nvSpPr>
        <p:spPr>
          <a:xfrm>
            <a:off x="3415446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C11A18-7108-4516-8B6B-370935714CB4}"/>
              </a:ext>
            </a:extLst>
          </p:cNvPr>
          <p:cNvSpPr/>
          <p:nvPr/>
        </p:nvSpPr>
        <p:spPr>
          <a:xfrm>
            <a:off x="7173256" y="2951494"/>
            <a:ext cx="568171" cy="512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40A365-81DB-464C-B34F-FC610308A17C}"/>
              </a:ext>
            </a:extLst>
          </p:cNvPr>
          <p:cNvSpPr/>
          <p:nvPr/>
        </p:nvSpPr>
        <p:spPr>
          <a:xfrm>
            <a:off x="4274940" y="2972552"/>
            <a:ext cx="568171" cy="4700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32AFF1-DB5B-4FC0-B1B8-66F13349EEBF}"/>
              </a:ext>
            </a:extLst>
          </p:cNvPr>
          <p:cNvSpPr/>
          <p:nvPr/>
        </p:nvSpPr>
        <p:spPr>
          <a:xfrm>
            <a:off x="2454906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52DCB-69EE-45A6-86AD-AF81DB466223}"/>
              </a:ext>
            </a:extLst>
          </p:cNvPr>
          <p:cNvSpPr/>
          <p:nvPr/>
        </p:nvSpPr>
        <p:spPr>
          <a:xfrm>
            <a:off x="5303230" y="2937485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9BAB39-47AA-4051-9ECE-8AB7A70FBF33}"/>
              </a:ext>
            </a:extLst>
          </p:cNvPr>
          <p:cNvSpPr/>
          <p:nvPr/>
        </p:nvSpPr>
        <p:spPr>
          <a:xfrm>
            <a:off x="6141170" y="2937485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F83611-3DB3-43BE-9311-C0ACA37D01C2}"/>
              </a:ext>
            </a:extLst>
          </p:cNvPr>
          <p:cNvSpPr/>
          <p:nvPr/>
        </p:nvSpPr>
        <p:spPr>
          <a:xfrm>
            <a:off x="9685538" y="1639592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=4</a:t>
            </a:r>
            <a:r>
              <a:rPr lang="zh-CN" altLang="en-US"/>
              <a:t>间隔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D4E5CB0-DD83-49B0-9DD5-731A9BE4B459}"/>
              </a:ext>
            </a:extLst>
          </p:cNvPr>
          <p:cNvSpPr/>
          <p:nvPr/>
        </p:nvSpPr>
        <p:spPr>
          <a:xfrm>
            <a:off x="9685538" y="2837415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=3</a:t>
            </a:r>
            <a:r>
              <a:rPr lang="zh-CN" altLang="en-US"/>
              <a:t>间隔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DCDE3A-AC98-4061-8B21-C0803415BBB7}"/>
              </a:ext>
            </a:extLst>
          </p:cNvPr>
          <p:cNvSpPr/>
          <p:nvPr/>
        </p:nvSpPr>
        <p:spPr>
          <a:xfrm>
            <a:off x="1481257" y="1024174"/>
            <a:ext cx="568171" cy="470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EF386B-AECD-495A-A454-60212457B265}"/>
              </a:ext>
            </a:extLst>
          </p:cNvPr>
          <p:cNvSpPr/>
          <p:nvPr/>
        </p:nvSpPr>
        <p:spPr>
          <a:xfrm>
            <a:off x="245490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F68B3B9-823B-4259-A77F-F7ACA346C000}"/>
              </a:ext>
            </a:extLst>
          </p:cNvPr>
          <p:cNvSpPr/>
          <p:nvPr/>
        </p:nvSpPr>
        <p:spPr>
          <a:xfrm>
            <a:off x="603622" y="1003116"/>
            <a:ext cx="568171" cy="5121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F15F52-726A-4808-8C5A-AE89740E5EE3}"/>
              </a:ext>
            </a:extLst>
          </p:cNvPr>
          <p:cNvSpPr/>
          <p:nvPr/>
        </p:nvSpPr>
        <p:spPr>
          <a:xfrm>
            <a:off x="530323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EF89E2-EA79-4CD2-9520-688963375EE7}"/>
              </a:ext>
            </a:extLst>
          </p:cNvPr>
          <p:cNvSpPr/>
          <p:nvPr/>
        </p:nvSpPr>
        <p:spPr>
          <a:xfrm>
            <a:off x="614117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3F9E800-5EC8-474B-BA02-82B69E4A1FCE}"/>
              </a:ext>
            </a:extLst>
          </p:cNvPr>
          <p:cNvSpPr/>
          <p:nvPr/>
        </p:nvSpPr>
        <p:spPr>
          <a:xfrm>
            <a:off x="7173256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F1335C-AC6A-4ADA-8807-20FFB479260C}"/>
              </a:ext>
            </a:extLst>
          </p:cNvPr>
          <p:cNvSpPr/>
          <p:nvPr/>
        </p:nvSpPr>
        <p:spPr>
          <a:xfrm>
            <a:off x="3415446" y="1017784"/>
            <a:ext cx="568171" cy="4827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714F50-1698-4CF3-A5A8-FD02F3CA9A80}"/>
              </a:ext>
            </a:extLst>
          </p:cNvPr>
          <p:cNvSpPr/>
          <p:nvPr/>
        </p:nvSpPr>
        <p:spPr>
          <a:xfrm>
            <a:off x="4274940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D3D7E6-2B0E-4F59-9340-5DA94AEF0636}"/>
              </a:ext>
            </a:extLst>
          </p:cNvPr>
          <p:cNvSpPr/>
          <p:nvPr/>
        </p:nvSpPr>
        <p:spPr>
          <a:xfrm>
            <a:off x="603622" y="2937485"/>
            <a:ext cx="568171" cy="5401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2D0B77-7FB0-4C5A-AEB3-000FE1B5BEB2}"/>
              </a:ext>
            </a:extLst>
          </p:cNvPr>
          <p:cNvSpPr/>
          <p:nvPr/>
        </p:nvSpPr>
        <p:spPr>
          <a:xfrm>
            <a:off x="1481257" y="2966162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A8D0FD-23BB-4B37-96FA-1A9B6957B931}"/>
              </a:ext>
            </a:extLst>
          </p:cNvPr>
          <p:cNvCxnSpPr>
            <a:cxnSpLocks/>
          </p:cNvCxnSpPr>
          <p:nvPr/>
        </p:nvCxnSpPr>
        <p:spPr>
          <a:xfrm>
            <a:off x="4072393" y="1680929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950BD3-1C58-441B-9B1E-D60ED3B78F26}"/>
              </a:ext>
            </a:extLst>
          </p:cNvPr>
          <p:cNvCxnSpPr>
            <a:cxnSpLocks/>
          </p:cNvCxnSpPr>
          <p:nvPr/>
        </p:nvCxnSpPr>
        <p:spPr>
          <a:xfrm>
            <a:off x="3156242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FCA5F6-DBB3-48A0-B93D-A483B34FB262}"/>
              </a:ext>
            </a:extLst>
          </p:cNvPr>
          <p:cNvCxnSpPr>
            <a:cxnSpLocks/>
          </p:cNvCxnSpPr>
          <p:nvPr/>
        </p:nvCxnSpPr>
        <p:spPr>
          <a:xfrm>
            <a:off x="6002747" y="2553487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D7A3AA4-176F-4EAD-9A07-49A90C9540DF}"/>
              </a:ext>
            </a:extLst>
          </p:cNvPr>
          <p:cNvSpPr/>
          <p:nvPr/>
        </p:nvSpPr>
        <p:spPr>
          <a:xfrm>
            <a:off x="9685538" y="420457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=2</a:t>
            </a:r>
            <a:r>
              <a:rPr lang="zh-CN" altLang="en-US"/>
              <a:t>间隔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9DB1060-6DD4-4BBD-8FBF-5A54CBBAE6BB}"/>
              </a:ext>
            </a:extLst>
          </p:cNvPr>
          <p:cNvSpPr/>
          <p:nvPr/>
        </p:nvSpPr>
        <p:spPr>
          <a:xfrm>
            <a:off x="3415446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015E916-1AA1-492A-BAFA-BE3C7B561834}"/>
              </a:ext>
            </a:extLst>
          </p:cNvPr>
          <p:cNvSpPr/>
          <p:nvPr/>
        </p:nvSpPr>
        <p:spPr>
          <a:xfrm>
            <a:off x="7173256" y="4140216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CEA56FF-C82C-4978-B3D0-92BDD72D311A}"/>
              </a:ext>
            </a:extLst>
          </p:cNvPr>
          <p:cNvSpPr/>
          <p:nvPr/>
        </p:nvSpPr>
        <p:spPr>
          <a:xfrm>
            <a:off x="4274940" y="4161274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805DBF8-5EDB-4A2E-808D-DD45356B6E40}"/>
              </a:ext>
            </a:extLst>
          </p:cNvPr>
          <p:cNvSpPr/>
          <p:nvPr/>
        </p:nvSpPr>
        <p:spPr>
          <a:xfrm>
            <a:off x="2454906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962CAB0-67C4-4D14-8DCC-469D88A909A7}"/>
              </a:ext>
            </a:extLst>
          </p:cNvPr>
          <p:cNvSpPr/>
          <p:nvPr/>
        </p:nvSpPr>
        <p:spPr>
          <a:xfrm>
            <a:off x="5303230" y="4126207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B9B5B8F-92F6-4019-93DC-A64FFA6144CA}"/>
              </a:ext>
            </a:extLst>
          </p:cNvPr>
          <p:cNvSpPr/>
          <p:nvPr/>
        </p:nvSpPr>
        <p:spPr>
          <a:xfrm>
            <a:off x="6141170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5D4FBC5-64A3-4AD3-9390-2134D8DA05F8}"/>
              </a:ext>
            </a:extLst>
          </p:cNvPr>
          <p:cNvSpPr/>
          <p:nvPr/>
        </p:nvSpPr>
        <p:spPr>
          <a:xfrm>
            <a:off x="603622" y="4126207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3B5AA24-2B2E-48BC-8056-B86AEBDC5220}"/>
              </a:ext>
            </a:extLst>
          </p:cNvPr>
          <p:cNvSpPr/>
          <p:nvPr/>
        </p:nvSpPr>
        <p:spPr>
          <a:xfrm>
            <a:off x="1481257" y="4154884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624E6AD-830C-4581-BBD6-8E7E12C0D243}"/>
              </a:ext>
            </a:extLst>
          </p:cNvPr>
          <p:cNvCxnSpPr>
            <a:cxnSpLocks/>
          </p:cNvCxnSpPr>
          <p:nvPr/>
        </p:nvCxnSpPr>
        <p:spPr>
          <a:xfrm>
            <a:off x="2213836" y="370544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BD808A9-9D63-40E5-8BDD-054A770BA188}"/>
              </a:ext>
            </a:extLst>
          </p:cNvPr>
          <p:cNvCxnSpPr>
            <a:cxnSpLocks/>
          </p:cNvCxnSpPr>
          <p:nvPr/>
        </p:nvCxnSpPr>
        <p:spPr>
          <a:xfrm>
            <a:off x="4170047" y="3681085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A0C75A8-472B-4673-B9F5-886E9367CEA2}"/>
              </a:ext>
            </a:extLst>
          </p:cNvPr>
          <p:cNvCxnSpPr>
            <a:cxnSpLocks/>
          </p:cNvCxnSpPr>
          <p:nvPr/>
        </p:nvCxnSpPr>
        <p:spPr>
          <a:xfrm>
            <a:off x="6076067" y="375356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187989B-E96E-4131-88C6-215697038A8B}"/>
              </a:ext>
            </a:extLst>
          </p:cNvPr>
          <p:cNvSpPr/>
          <p:nvPr/>
        </p:nvSpPr>
        <p:spPr>
          <a:xfrm>
            <a:off x="9685538" y="5465656"/>
            <a:ext cx="2201662" cy="85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以</a:t>
            </a:r>
            <a:r>
              <a:rPr lang="en-US" altLang="zh-CN"/>
              <a:t>8//2 - 1 =1</a:t>
            </a:r>
            <a:r>
              <a:rPr lang="zh-CN" altLang="en-US"/>
              <a:t>间隔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644201D-75F8-4AE2-9654-0A21DC0A28E6}"/>
              </a:ext>
            </a:extLst>
          </p:cNvPr>
          <p:cNvSpPr/>
          <p:nvPr/>
        </p:nvSpPr>
        <p:spPr>
          <a:xfrm>
            <a:off x="427494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0F215B-2C7F-45DA-8AE6-83431FE846A7}"/>
              </a:ext>
            </a:extLst>
          </p:cNvPr>
          <p:cNvSpPr/>
          <p:nvPr/>
        </p:nvSpPr>
        <p:spPr>
          <a:xfrm>
            <a:off x="6141170" y="5443911"/>
            <a:ext cx="568171" cy="5121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A93C94C-76AD-4915-B6F3-6F0EA0E191BB}"/>
              </a:ext>
            </a:extLst>
          </p:cNvPr>
          <p:cNvSpPr/>
          <p:nvPr/>
        </p:nvSpPr>
        <p:spPr>
          <a:xfrm>
            <a:off x="3415446" y="5464969"/>
            <a:ext cx="568171" cy="47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76E4CB2-52AA-4259-9734-52095B2E2B8C}"/>
              </a:ext>
            </a:extLst>
          </p:cNvPr>
          <p:cNvSpPr/>
          <p:nvPr/>
        </p:nvSpPr>
        <p:spPr>
          <a:xfrm>
            <a:off x="1481257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A4234B7-4BBD-4EEC-9D86-230822D8F55B}"/>
              </a:ext>
            </a:extLst>
          </p:cNvPr>
          <p:cNvSpPr/>
          <p:nvPr/>
        </p:nvSpPr>
        <p:spPr>
          <a:xfrm>
            <a:off x="5303230" y="5429902"/>
            <a:ext cx="568171" cy="5401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1784A40-8052-42A6-9EF8-A52C69AC7411}"/>
              </a:ext>
            </a:extLst>
          </p:cNvPr>
          <p:cNvSpPr/>
          <p:nvPr/>
        </p:nvSpPr>
        <p:spPr>
          <a:xfrm>
            <a:off x="7173256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CBC1BCF-A93E-40F3-901F-0E7E93E72AFF}"/>
              </a:ext>
            </a:extLst>
          </p:cNvPr>
          <p:cNvSpPr/>
          <p:nvPr/>
        </p:nvSpPr>
        <p:spPr>
          <a:xfrm>
            <a:off x="603622" y="5429902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5644AEC-5956-4DB7-ACBD-D6F75F42D06C}"/>
              </a:ext>
            </a:extLst>
          </p:cNvPr>
          <p:cNvSpPr/>
          <p:nvPr/>
        </p:nvSpPr>
        <p:spPr>
          <a:xfrm>
            <a:off x="2454906" y="5458579"/>
            <a:ext cx="568171" cy="48279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2306D44-2113-4F68-B034-F1BD6643DE01}"/>
              </a:ext>
            </a:extLst>
          </p:cNvPr>
          <p:cNvCxnSpPr>
            <a:cxnSpLocks/>
          </p:cNvCxnSpPr>
          <p:nvPr/>
        </p:nvCxnSpPr>
        <p:spPr>
          <a:xfrm>
            <a:off x="1367101" y="496652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7AE2B17-6B9A-4461-9A01-524F2FBA06B6}"/>
              </a:ext>
            </a:extLst>
          </p:cNvPr>
          <p:cNvCxnSpPr>
            <a:cxnSpLocks/>
          </p:cNvCxnSpPr>
          <p:nvPr/>
        </p:nvCxnSpPr>
        <p:spPr>
          <a:xfrm>
            <a:off x="2262893" y="5035248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5CF8F88-7590-411E-B5CB-6995CF75EC21}"/>
              </a:ext>
            </a:extLst>
          </p:cNvPr>
          <p:cNvCxnSpPr>
            <a:cxnSpLocks/>
          </p:cNvCxnSpPr>
          <p:nvPr/>
        </p:nvCxnSpPr>
        <p:spPr>
          <a:xfrm>
            <a:off x="3264525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9CD74D-B16F-4466-85CB-06E69DD8EB54}"/>
              </a:ext>
            </a:extLst>
          </p:cNvPr>
          <p:cNvCxnSpPr>
            <a:cxnSpLocks/>
          </p:cNvCxnSpPr>
          <p:nvPr/>
        </p:nvCxnSpPr>
        <p:spPr>
          <a:xfrm>
            <a:off x="4201460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1E3993F-55E9-4D85-89C2-2EC908C41129}"/>
              </a:ext>
            </a:extLst>
          </p:cNvPr>
          <p:cNvCxnSpPr>
            <a:cxnSpLocks/>
          </p:cNvCxnSpPr>
          <p:nvPr/>
        </p:nvCxnSpPr>
        <p:spPr>
          <a:xfrm>
            <a:off x="5220407" y="485800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D35E9F1-D29C-4F51-917D-3AE310B9ACA0}"/>
              </a:ext>
            </a:extLst>
          </p:cNvPr>
          <p:cNvCxnSpPr>
            <a:cxnSpLocks/>
          </p:cNvCxnSpPr>
          <p:nvPr/>
        </p:nvCxnSpPr>
        <p:spPr>
          <a:xfrm>
            <a:off x="5981731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33EEBB4-CC75-4FCD-93D0-81EE5AFEE312}"/>
              </a:ext>
            </a:extLst>
          </p:cNvPr>
          <p:cNvCxnSpPr>
            <a:cxnSpLocks/>
          </p:cNvCxnSpPr>
          <p:nvPr/>
        </p:nvCxnSpPr>
        <p:spPr>
          <a:xfrm>
            <a:off x="6977947" y="5005770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869FF6B-9D33-4694-B65A-EA2D358DCE37}"/>
              </a:ext>
            </a:extLst>
          </p:cNvPr>
          <p:cNvSpPr/>
          <p:nvPr/>
        </p:nvSpPr>
        <p:spPr>
          <a:xfrm>
            <a:off x="7929774" y="989107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1EB822-115C-41BD-8314-21A53C10C6A9}"/>
              </a:ext>
            </a:extLst>
          </p:cNvPr>
          <p:cNvSpPr/>
          <p:nvPr/>
        </p:nvSpPr>
        <p:spPr>
          <a:xfrm>
            <a:off x="7921256" y="1749274"/>
            <a:ext cx="568171" cy="540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5D1ECA-B8D4-402F-8A72-F44907225B98}"/>
              </a:ext>
            </a:extLst>
          </p:cNvPr>
          <p:cNvSpPr/>
          <p:nvPr/>
        </p:nvSpPr>
        <p:spPr>
          <a:xfrm>
            <a:off x="8021878" y="2972552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B9AB24-A959-42E5-9A62-CB1B5FBD0454}"/>
              </a:ext>
            </a:extLst>
          </p:cNvPr>
          <p:cNvSpPr/>
          <p:nvPr/>
        </p:nvSpPr>
        <p:spPr>
          <a:xfrm>
            <a:off x="7982087" y="4078090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51B6076-DE91-4FBF-A7CE-95EB8D371698}"/>
              </a:ext>
            </a:extLst>
          </p:cNvPr>
          <p:cNvSpPr/>
          <p:nvPr/>
        </p:nvSpPr>
        <p:spPr>
          <a:xfrm>
            <a:off x="8003694" y="5401225"/>
            <a:ext cx="568171" cy="5401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6760792-BFAB-4060-B5C7-576875152054}"/>
              </a:ext>
            </a:extLst>
          </p:cNvPr>
          <p:cNvCxnSpPr>
            <a:cxnSpLocks/>
          </p:cNvCxnSpPr>
          <p:nvPr/>
        </p:nvCxnSpPr>
        <p:spPr>
          <a:xfrm>
            <a:off x="8808091" y="2553486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531DAC54-70D8-4950-A9CE-F874B0D6DCBF}"/>
              </a:ext>
            </a:extLst>
          </p:cNvPr>
          <p:cNvCxnSpPr>
            <a:cxnSpLocks/>
          </p:cNvCxnSpPr>
          <p:nvPr/>
        </p:nvCxnSpPr>
        <p:spPr>
          <a:xfrm>
            <a:off x="7780678" y="379231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3B106F4-F3AC-4EC7-A469-AA6051CC007F}"/>
              </a:ext>
            </a:extLst>
          </p:cNvPr>
          <p:cNvCxnSpPr>
            <a:cxnSpLocks/>
          </p:cNvCxnSpPr>
          <p:nvPr/>
        </p:nvCxnSpPr>
        <p:spPr>
          <a:xfrm>
            <a:off x="7921256" y="4973992"/>
            <a:ext cx="0" cy="1285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E67040D-91F5-4DD7-80A4-AFCA6647AFB0}"/>
              </a:ext>
            </a:extLst>
          </p:cNvPr>
          <p:cNvCxnSpPr>
            <a:cxnSpLocks/>
          </p:cNvCxnSpPr>
          <p:nvPr/>
        </p:nvCxnSpPr>
        <p:spPr>
          <a:xfrm>
            <a:off x="7787098" y="1706173"/>
            <a:ext cx="0" cy="77235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D39AEF-50F7-4B48-89F3-0D544F7DC8CD}"/>
              </a:ext>
            </a:extLst>
          </p:cNvPr>
          <p:cNvSpPr/>
          <p:nvPr/>
        </p:nvSpPr>
        <p:spPr>
          <a:xfrm>
            <a:off x="1751205" y="697097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DB0D8-B065-4E07-8E2E-32800DAB9706}"/>
              </a:ext>
            </a:extLst>
          </p:cNvPr>
          <p:cNvSpPr/>
          <p:nvPr/>
        </p:nvSpPr>
        <p:spPr>
          <a:xfrm>
            <a:off x="2676847" y="66203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02EFD0-B929-4E04-895E-E74B6C528DD7}"/>
              </a:ext>
            </a:extLst>
          </p:cNvPr>
          <p:cNvSpPr/>
          <p:nvPr/>
        </p:nvSpPr>
        <p:spPr>
          <a:xfrm>
            <a:off x="825563" y="676039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B2788-BEB4-45BE-86D9-B6839014F10C}"/>
              </a:ext>
            </a:extLst>
          </p:cNvPr>
          <p:cNvSpPr/>
          <p:nvPr/>
        </p:nvSpPr>
        <p:spPr>
          <a:xfrm>
            <a:off x="6649315" y="32981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40F988B-458A-4974-9FE6-F36E53C30D13}"/>
              </a:ext>
            </a:extLst>
          </p:cNvPr>
          <p:cNvSpPr/>
          <p:nvPr/>
        </p:nvSpPr>
        <p:spPr>
          <a:xfrm>
            <a:off x="7578443" y="329810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0D69EC-1B99-475F-AC25-7ACB8AFD4D17}"/>
              </a:ext>
            </a:extLst>
          </p:cNvPr>
          <p:cNvSpPr/>
          <p:nvPr/>
        </p:nvSpPr>
        <p:spPr>
          <a:xfrm>
            <a:off x="8500598" y="294743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177242C-B839-4E64-8ECA-A1B2D9586583}"/>
              </a:ext>
            </a:extLst>
          </p:cNvPr>
          <p:cNvSpPr/>
          <p:nvPr/>
        </p:nvSpPr>
        <p:spPr>
          <a:xfrm>
            <a:off x="6649314" y="1661460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51C71D1-94CF-40D2-9327-449FFB7A66AE}"/>
              </a:ext>
            </a:extLst>
          </p:cNvPr>
          <p:cNvSpPr/>
          <p:nvPr/>
        </p:nvSpPr>
        <p:spPr>
          <a:xfrm>
            <a:off x="4360480" y="293655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A9295E-83B3-4DB3-8EDE-2EB11677F3AE}"/>
              </a:ext>
            </a:extLst>
          </p:cNvPr>
          <p:cNvSpPr/>
          <p:nvPr/>
        </p:nvSpPr>
        <p:spPr>
          <a:xfrm>
            <a:off x="9407242" y="16080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4C9D087-F157-4F2A-A93D-DCFDC5FBE8CA}"/>
              </a:ext>
            </a:extLst>
          </p:cNvPr>
          <p:cNvSpPr/>
          <p:nvPr/>
        </p:nvSpPr>
        <p:spPr>
          <a:xfrm>
            <a:off x="7578441" y="2946217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9C0BE48-1491-4865-B31A-A61489C82E5E}"/>
              </a:ext>
            </a:extLst>
          </p:cNvPr>
          <p:cNvSpPr/>
          <p:nvPr/>
        </p:nvSpPr>
        <p:spPr>
          <a:xfrm>
            <a:off x="5811914" y="2937924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A05E13A-A9C2-44FE-B0F0-600E473D366D}"/>
              </a:ext>
            </a:extLst>
          </p:cNvPr>
          <p:cNvSpPr/>
          <p:nvPr/>
        </p:nvSpPr>
        <p:spPr>
          <a:xfrm>
            <a:off x="6695177" y="2867790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380C732-309E-4BD8-B16D-79956CB69AAB}"/>
              </a:ext>
            </a:extLst>
          </p:cNvPr>
          <p:cNvSpPr/>
          <p:nvPr/>
        </p:nvSpPr>
        <p:spPr>
          <a:xfrm>
            <a:off x="7578441" y="4230974"/>
            <a:ext cx="568171" cy="51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9139495-A58D-4786-974B-F1A40193801F}"/>
              </a:ext>
            </a:extLst>
          </p:cNvPr>
          <p:cNvSpPr/>
          <p:nvPr/>
        </p:nvSpPr>
        <p:spPr>
          <a:xfrm>
            <a:off x="6696591" y="4243226"/>
            <a:ext cx="568171" cy="470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25F5BBF-0236-4008-93C5-6BD9457CA3F7}"/>
              </a:ext>
            </a:extLst>
          </p:cNvPr>
          <p:cNvSpPr/>
          <p:nvPr/>
        </p:nvSpPr>
        <p:spPr>
          <a:xfrm>
            <a:off x="5811914" y="4243226"/>
            <a:ext cx="568171" cy="540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033A1-3D61-4102-9F70-6B3B72D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9" y="125428"/>
            <a:ext cx="10515600" cy="1325563"/>
          </a:xfrm>
        </p:spPr>
        <p:txBody>
          <a:bodyPr/>
          <a:lstStyle/>
          <a:p>
            <a:r>
              <a:rPr lang="en-US" altLang="zh-CN"/>
              <a:t>Huffmans</a:t>
            </a:r>
            <a:r>
              <a:rPr lang="zh-CN" altLang="en-US"/>
              <a:t>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7457A63-90EA-46D2-9368-6142E97FC9A4}"/>
              </a:ext>
            </a:extLst>
          </p:cNvPr>
          <p:cNvSpPr/>
          <p:nvPr/>
        </p:nvSpPr>
        <p:spPr>
          <a:xfrm rot="5400000">
            <a:off x="4993689" y="-2106485"/>
            <a:ext cx="319598" cy="787449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FC932E-7361-4189-B69F-24D68338787F}"/>
              </a:ext>
            </a:extLst>
          </p:cNvPr>
          <p:cNvSpPr txBox="1"/>
          <p:nvPr/>
        </p:nvSpPr>
        <p:spPr>
          <a:xfrm>
            <a:off x="4993687" y="1139799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64415B9-FBBF-4B93-86D5-45647BCBA5F5}"/>
              </a:ext>
            </a:extLst>
          </p:cNvPr>
          <p:cNvGrpSpPr/>
          <p:nvPr/>
        </p:nvGrpSpPr>
        <p:grpSpPr>
          <a:xfrm>
            <a:off x="714381" y="2229744"/>
            <a:ext cx="1633468" cy="3004096"/>
            <a:chOff x="896641" y="2210540"/>
            <a:chExt cx="1633468" cy="30040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F60222-2223-4A63-86FB-3F282208540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ED9C0C-AA59-45BB-8C8D-C7A3C9AD00D5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85768CC-CF09-47D1-907A-3B20ADEB864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1C5B56E-D6A9-49A9-A0D1-D8072B4F3184}"/>
                </a:ext>
              </a:extLst>
            </p:cNvPr>
            <p:cNvCxnSpPr>
              <a:stCxn id="4" idx="5"/>
              <a:endCxn id="15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26F9E3-4500-49E3-AE10-F610138ED897}"/>
                </a:ext>
              </a:extLst>
            </p:cNvPr>
            <p:cNvCxnSpPr>
              <a:cxnSpLocks/>
              <a:stCxn id="4" idx="3"/>
              <a:endCxn id="3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2CBE5FD0-D926-49B0-A8F5-9EA0FD48DDE2}"/>
                </a:ext>
              </a:extLst>
            </p:cNvPr>
            <p:cNvCxnSpPr>
              <a:cxnSpLocks/>
              <a:stCxn id="102" idx="5"/>
              <a:endCxn id="91" idx="1"/>
            </p:cNvCxnSpPr>
            <p:nvPr/>
          </p:nvCxnSpPr>
          <p:spPr>
            <a:xfrm flipH="1">
              <a:off x="1555884" y="4750855"/>
              <a:ext cx="436760" cy="4637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B97CD52-8E4C-4F81-806B-1EBDE63EC45D}"/>
                </a:ext>
              </a:extLst>
            </p:cNvPr>
            <p:cNvCxnSpPr>
              <a:cxnSpLocks/>
              <a:stCxn id="102" idx="3"/>
              <a:endCxn id="97" idx="7"/>
            </p:cNvCxnSpPr>
            <p:nvPr/>
          </p:nvCxnSpPr>
          <p:spPr>
            <a:xfrm>
              <a:off x="2218634" y="4750855"/>
              <a:ext cx="311475" cy="463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0F60FF0-A967-43CC-B0E5-710B2B57506F}"/>
              </a:ext>
            </a:extLst>
          </p:cNvPr>
          <p:cNvGrpSpPr/>
          <p:nvPr/>
        </p:nvGrpSpPr>
        <p:grpSpPr>
          <a:xfrm>
            <a:off x="4204485" y="2219416"/>
            <a:ext cx="870013" cy="878377"/>
            <a:chOff x="896641" y="2210540"/>
            <a:chExt cx="870013" cy="878377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30D439-A08A-46FB-969C-B05C13716810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2A4CE6-58EB-4653-947E-A9A991476C92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5B7C68-229F-4B85-A224-43DA654BE6C2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62A148-D7E3-4697-A325-DDCB6D8D839B}"/>
                </a:ext>
              </a:extLst>
            </p:cNvPr>
            <p:cNvCxnSpPr>
              <a:stCxn id="49" idx="5"/>
              <a:endCxn id="5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FA0F8581-D9EE-41F6-A2EF-EDB09616AE23}"/>
                </a:ext>
              </a:extLst>
            </p:cNvPr>
            <p:cNvCxnSpPr>
              <a:cxnSpLocks/>
              <a:stCxn id="49" idx="3"/>
              <a:endCxn id="5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DE4D80E-8358-4479-91C4-E04F6BB53E6F}"/>
              </a:ext>
            </a:extLst>
          </p:cNvPr>
          <p:cNvGrpSpPr/>
          <p:nvPr/>
        </p:nvGrpSpPr>
        <p:grpSpPr>
          <a:xfrm>
            <a:off x="1923379" y="2200931"/>
            <a:ext cx="870013" cy="878377"/>
            <a:chOff x="896641" y="2210540"/>
            <a:chExt cx="870013" cy="87837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B22B703-CABE-4150-8ACB-B126D9EC51A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E7DDA67-434F-4209-8845-50914FB12999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58C4C2-E5AB-4844-812A-FCD2D3F9B6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C87CBF9-CF91-4F02-8E15-241C54E77EC2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318B137-7252-4715-9267-165CE3D7814F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46EE024-3DEC-494C-AF60-BE2F8C88689A}"/>
              </a:ext>
            </a:extLst>
          </p:cNvPr>
          <p:cNvGrpSpPr/>
          <p:nvPr/>
        </p:nvGrpSpPr>
        <p:grpSpPr>
          <a:xfrm>
            <a:off x="6387543" y="2158442"/>
            <a:ext cx="870013" cy="878377"/>
            <a:chOff x="896641" y="2210540"/>
            <a:chExt cx="870013" cy="878377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1C18068-157E-43FC-88A8-DF3307DA036D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A6695D6-0113-44FD-A609-626C9BCC4BA8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1BFF0EF-3C34-4BED-9873-1F479A92928C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7BADD43-6DE5-45F5-88D8-19E894E36182}"/>
                </a:ext>
              </a:extLst>
            </p:cNvPr>
            <p:cNvCxnSpPr>
              <a:stCxn id="61" idx="5"/>
              <a:endCxn id="6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1763445-BE95-41D9-B704-900868B32149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80BA3D-5D2E-41A7-84B2-D480EB515C7D}"/>
              </a:ext>
            </a:extLst>
          </p:cNvPr>
          <p:cNvGrpSpPr/>
          <p:nvPr/>
        </p:nvGrpSpPr>
        <p:grpSpPr>
          <a:xfrm>
            <a:off x="3187339" y="2196850"/>
            <a:ext cx="870013" cy="878377"/>
            <a:chOff x="896641" y="2210540"/>
            <a:chExt cx="870013" cy="878377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319E75-D94C-4877-8831-9B5D2AAF9E28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9869C5A-19AB-44FC-AC2C-6987BF5439ED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403D95-7182-46F0-93F7-0359FB1F3315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05C741B-1014-4DDA-8151-5220397D87ED}"/>
                </a:ext>
              </a:extLst>
            </p:cNvPr>
            <p:cNvCxnSpPr>
              <a:stCxn id="67" idx="5"/>
              <a:endCxn id="6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FC6AE6-2876-4A40-9EF8-B68906F5C0E6}"/>
                </a:ext>
              </a:extLst>
            </p:cNvPr>
            <p:cNvCxnSpPr>
              <a:cxnSpLocks/>
              <a:stCxn id="67" idx="3"/>
              <a:endCxn id="6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CEE1703-BD88-454A-9CF7-CA42DDCBC775}"/>
              </a:ext>
            </a:extLst>
          </p:cNvPr>
          <p:cNvGrpSpPr/>
          <p:nvPr/>
        </p:nvGrpSpPr>
        <p:grpSpPr>
          <a:xfrm>
            <a:off x="7627289" y="2198019"/>
            <a:ext cx="870013" cy="878377"/>
            <a:chOff x="896641" y="2210540"/>
            <a:chExt cx="870013" cy="878377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1B6E663-AC97-4BA1-BB5D-275B48A7BDB3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81F29E6-1C9D-45CA-B8A8-A4BE0929F90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61FB211-A646-401D-89D0-DA7D8E96D5C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120C094-E2AC-4BC0-8722-9EB5F8C4D254}"/>
                </a:ext>
              </a:extLst>
            </p:cNvPr>
            <p:cNvCxnSpPr>
              <a:stCxn id="73" idx="5"/>
              <a:endCxn id="74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7BB2771-8607-4E1F-8332-6DB695240F8F}"/>
                </a:ext>
              </a:extLst>
            </p:cNvPr>
            <p:cNvCxnSpPr>
              <a:cxnSpLocks/>
              <a:stCxn id="73" idx="3"/>
              <a:endCxn id="75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5BD2F8F9-AE58-42BD-9AF7-600B2352DF89}"/>
              </a:ext>
            </a:extLst>
          </p:cNvPr>
          <p:cNvGrpSpPr/>
          <p:nvPr/>
        </p:nvGrpSpPr>
        <p:grpSpPr>
          <a:xfrm>
            <a:off x="5420017" y="2258828"/>
            <a:ext cx="870013" cy="878377"/>
            <a:chOff x="896641" y="2210540"/>
            <a:chExt cx="870013" cy="878377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BCAAC0F-3C0F-4E9D-9AB8-E4F91E7806DB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C41228C-7A2F-470F-9403-E13909B77AE7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0076F3E-5FF7-4AA3-AF5F-EA7E50098481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EBDD728-4587-4EF7-AC04-13EDDD480DC6}"/>
                </a:ext>
              </a:extLst>
            </p:cNvPr>
            <p:cNvCxnSpPr>
              <a:stCxn id="79" idx="5"/>
              <a:endCxn id="80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3775C23-47F1-469F-8094-6244DBBED9DA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E7A68BF-1E47-4C39-A924-A7F3F3FF7BDE}"/>
              </a:ext>
            </a:extLst>
          </p:cNvPr>
          <p:cNvGrpSpPr/>
          <p:nvPr/>
        </p:nvGrpSpPr>
        <p:grpSpPr>
          <a:xfrm>
            <a:off x="8713040" y="2233815"/>
            <a:ext cx="870013" cy="878377"/>
            <a:chOff x="896641" y="2210540"/>
            <a:chExt cx="870013" cy="878377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1126247-55CC-4EAB-8238-4A814A088AB5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CAA6425-6979-43A2-9CAD-D7984BE24EE3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DD82EDF-C712-497F-865D-0163A13F8F97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E485B0B1-2C6C-48A0-BCB0-2A0A30F26AE0}"/>
                </a:ext>
              </a:extLst>
            </p:cNvPr>
            <p:cNvCxnSpPr>
              <a:stCxn id="85" idx="5"/>
              <a:endCxn id="86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679C66D-FC8A-49F3-BAD9-02AEAAAB41EF}"/>
                </a:ext>
              </a:extLst>
            </p:cNvPr>
            <p:cNvCxnSpPr>
              <a:cxnSpLocks/>
              <a:stCxn id="85" idx="3"/>
              <a:endCxn id="87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4CA39DE-1AE5-4CEE-8A05-E07525D19B60}"/>
              </a:ext>
            </a:extLst>
          </p:cNvPr>
          <p:cNvGrpSpPr/>
          <p:nvPr/>
        </p:nvGrpSpPr>
        <p:grpSpPr>
          <a:xfrm>
            <a:off x="781232" y="5187036"/>
            <a:ext cx="870013" cy="878377"/>
            <a:chOff x="896641" y="2210540"/>
            <a:chExt cx="870013" cy="878377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36D2ECD-FCAA-49E9-A9DF-C39973F37E5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76820FF-19DE-404C-9D74-4A48E86E8BDC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C2D1729-A54D-41E7-B802-55B63A39D6FD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A438A1BC-62BF-48D4-B8F3-1EC048AE0837}"/>
                </a:ext>
              </a:extLst>
            </p:cNvPr>
            <p:cNvCxnSpPr>
              <a:stCxn id="91" idx="5"/>
              <a:endCxn id="92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34C0E77-DAF8-4501-AE2D-EFEE9C713F26}"/>
                </a:ext>
              </a:extLst>
            </p:cNvPr>
            <p:cNvCxnSpPr>
              <a:cxnSpLocks/>
              <a:stCxn id="91" idx="3"/>
              <a:endCxn id="93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ED7A11DF-0934-40D5-8506-5675141899C5}"/>
              </a:ext>
            </a:extLst>
          </p:cNvPr>
          <p:cNvGrpSpPr/>
          <p:nvPr/>
        </p:nvGrpSpPr>
        <p:grpSpPr>
          <a:xfrm>
            <a:off x="1981447" y="5187030"/>
            <a:ext cx="870013" cy="878377"/>
            <a:chOff x="896641" y="2210540"/>
            <a:chExt cx="870013" cy="878377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FAC223-6197-4480-AF35-910DBE97A014}"/>
                </a:ext>
              </a:extLst>
            </p:cNvPr>
            <p:cNvSpPr/>
            <p:nvPr/>
          </p:nvSpPr>
          <p:spPr>
            <a:xfrm flipH="1">
              <a:off x="1216239" y="2210540"/>
              <a:ext cx="319598" cy="319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DDF561-21CB-4A8B-86D4-060EBADD9551}"/>
                </a:ext>
              </a:extLst>
            </p:cNvPr>
            <p:cNvSpPr/>
            <p:nvPr/>
          </p:nvSpPr>
          <p:spPr>
            <a:xfrm flipH="1">
              <a:off x="896641" y="2750115"/>
              <a:ext cx="319598" cy="31959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FA476DBF-0255-45C6-8A30-98BD1C531C56}"/>
                </a:ext>
              </a:extLst>
            </p:cNvPr>
            <p:cNvSpPr/>
            <p:nvPr/>
          </p:nvSpPr>
          <p:spPr>
            <a:xfrm flipH="1">
              <a:off x="1447056" y="2769319"/>
              <a:ext cx="319598" cy="3195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84FB497-0602-4DB5-B3C0-6CEFF2EC961E}"/>
                </a:ext>
              </a:extLst>
            </p:cNvPr>
            <p:cNvCxnSpPr>
              <a:stCxn id="97" idx="5"/>
              <a:endCxn id="98" idx="1"/>
            </p:cNvCxnSpPr>
            <p:nvPr/>
          </p:nvCxnSpPr>
          <p:spPr>
            <a:xfrm flipH="1">
              <a:off x="1169435" y="2483334"/>
              <a:ext cx="93608" cy="3135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A39DAA6-4F18-47DD-AC6C-6FBF33318CAF}"/>
                </a:ext>
              </a:extLst>
            </p:cNvPr>
            <p:cNvCxnSpPr>
              <a:cxnSpLocks/>
              <a:stCxn id="97" idx="3"/>
              <a:endCxn id="99" idx="0"/>
            </p:cNvCxnSpPr>
            <p:nvPr/>
          </p:nvCxnSpPr>
          <p:spPr>
            <a:xfrm>
              <a:off x="1489033" y="2483334"/>
              <a:ext cx="117822" cy="2859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9120BB08-B927-4BD1-8842-09FF64FAFA22}"/>
              </a:ext>
            </a:extLst>
          </p:cNvPr>
          <p:cNvSpPr/>
          <p:nvPr/>
        </p:nvSpPr>
        <p:spPr>
          <a:xfrm flipH="1">
            <a:off x="1763580" y="4497265"/>
            <a:ext cx="319598" cy="31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0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</TotalTime>
  <Words>624</Words>
  <Application>Microsoft Office PowerPoint</Application>
  <PresentationFormat>宽屏</PresentationFormat>
  <Paragraphs>288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Huffmans树</vt:lpstr>
      <vt:lpstr>给链表施加希尔排序</vt:lpstr>
      <vt:lpstr>归并排序</vt:lpstr>
      <vt:lpstr>二叉树</vt:lpstr>
      <vt:lpstr>汉诺塔游戏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guowei</dc:creator>
  <cp:lastModifiedBy>yan guowei</cp:lastModifiedBy>
  <cp:revision>66</cp:revision>
  <dcterms:created xsi:type="dcterms:W3CDTF">2019-05-21T01:46:51Z</dcterms:created>
  <dcterms:modified xsi:type="dcterms:W3CDTF">2019-06-30T13:14:05Z</dcterms:modified>
</cp:coreProperties>
</file>