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10BC7C-E7CA-4D89-B014-561516B5FC02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69"/>
            <p14:sldId id="271"/>
            <p14:sldId id="272"/>
          </p14:sldIdLst>
        </p14:section>
        <p14:section name="无标题节" id="{4F41BE3C-37D2-401E-B7F8-691A29884C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8953509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9824393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1115580" y="179793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3728223" y="1776875"/>
            <a:ext cx="568171" cy="512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7211747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8082628" y="1799916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4599104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244699" y="176286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986461" y="179793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857342" y="1791543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DCF25D8-A71B-430A-A343-C009A8C1AAC6}"/>
              </a:ext>
            </a:extLst>
          </p:cNvPr>
          <p:cNvSpPr/>
          <p:nvPr/>
        </p:nvSpPr>
        <p:spPr>
          <a:xfrm>
            <a:off x="8953509" y="2363029"/>
            <a:ext cx="353582" cy="73906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9014226A-7AF0-4E5B-A871-C97010801585}"/>
              </a:ext>
            </a:extLst>
          </p:cNvPr>
          <p:cNvSpPr/>
          <p:nvPr/>
        </p:nvSpPr>
        <p:spPr>
          <a:xfrm>
            <a:off x="5473278" y="4032727"/>
            <a:ext cx="353582" cy="73906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2FDDFE6-D782-4F4F-ABEB-B8682809E672}"/>
              </a:ext>
            </a:extLst>
          </p:cNvPr>
          <p:cNvSpPr/>
          <p:nvPr/>
        </p:nvSpPr>
        <p:spPr>
          <a:xfrm>
            <a:off x="5469985" y="172484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CD68B7-E9AF-4B3A-822C-698172C56955}"/>
              </a:ext>
            </a:extLst>
          </p:cNvPr>
          <p:cNvSpPr/>
          <p:nvPr/>
        </p:nvSpPr>
        <p:spPr>
          <a:xfrm>
            <a:off x="6340866" y="172484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1BE7982-886D-41D3-8DA0-07CD55772E34}"/>
              </a:ext>
            </a:extLst>
          </p:cNvPr>
          <p:cNvSpPr/>
          <p:nvPr/>
        </p:nvSpPr>
        <p:spPr>
          <a:xfrm>
            <a:off x="8953509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063B3B-D957-4C72-80EB-5E38651F832A}"/>
              </a:ext>
            </a:extLst>
          </p:cNvPr>
          <p:cNvSpPr/>
          <p:nvPr/>
        </p:nvSpPr>
        <p:spPr>
          <a:xfrm>
            <a:off x="8965829" y="500106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84D4E18-395E-40BC-8F6B-013BEF0FC43E}"/>
              </a:ext>
            </a:extLst>
          </p:cNvPr>
          <p:cNvSpPr/>
          <p:nvPr/>
        </p:nvSpPr>
        <p:spPr>
          <a:xfrm>
            <a:off x="3728223" y="3461481"/>
            <a:ext cx="568171" cy="512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A15932-A503-4B84-85F3-F2169299EB62}"/>
              </a:ext>
            </a:extLst>
          </p:cNvPr>
          <p:cNvSpPr/>
          <p:nvPr/>
        </p:nvSpPr>
        <p:spPr>
          <a:xfrm>
            <a:off x="7211747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62EB68-9C6D-445D-AFBF-72077BEEA7A7}"/>
              </a:ext>
            </a:extLst>
          </p:cNvPr>
          <p:cNvSpPr/>
          <p:nvPr/>
        </p:nvSpPr>
        <p:spPr>
          <a:xfrm>
            <a:off x="8082628" y="3476149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E872333-C3C8-4309-97EB-7D6A2344C860}"/>
              </a:ext>
            </a:extLst>
          </p:cNvPr>
          <p:cNvSpPr/>
          <p:nvPr/>
        </p:nvSpPr>
        <p:spPr>
          <a:xfrm>
            <a:off x="4599104" y="3447472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C69491D-74E3-41C7-ACBF-CA5924C19510}"/>
              </a:ext>
            </a:extLst>
          </p:cNvPr>
          <p:cNvSpPr/>
          <p:nvPr/>
        </p:nvSpPr>
        <p:spPr>
          <a:xfrm>
            <a:off x="5469985" y="3409449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FEE4EE5-F844-471B-9F73-6646E3BAFFF2}"/>
              </a:ext>
            </a:extLst>
          </p:cNvPr>
          <p:cNvSpPr/>
          <p:nvPr/>
        </p:nvSpPr>
        <p:spPr>
          <a:xfrm>
            <a:off x="6340866" y="3409449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E7528B-A767-4EFA-97E3-78139254C5D5}"/>
              </a:ext>
            </a:extLst>
          </p:cNvPr>
          <p:cNvSpPr/>
          <p:nvPr/>
        </p:nvSpPr>
        <p:spPr>
          <a:xfrm>
            <a:off x="10580045" y="1818653"/>
            <a:ext cx="568171" cy="47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4FD995C-7EBB-4023-9835-1A4F1E6F89C6}"/>
              </a:ext>
            </a:extLst>
          </p:cNvPr>
          <p:cNvSpPr/>
          <p:nvPr/>
        </p:nvSpPr>
        <p:spPr>
          <a:xfrm>
            <a:off x="11450926" y="1812263"/>
            <a:ext cx="568171" cy="4827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51ACF8-8DE7-473D-B099-2788B1B2FD22}"/>
              </a:ext>
            </a:extLst>
          </p:cNvPr>
          <p:cNvSpPr/>
          <p:nvPr/>
        </p:nvSpPr>
        <p:spPr>
          <a:xfrm>
            <a:off x="5527829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6974A43-F736-4F2F-A83F-CF7C900A7112}"/>
              </a:ext>
            </a:extLst>
          </p:cNvPr>
          <p:cNvSpPr/>
          <p:nvPr/>
        </p:nvSpPr>
        <p:spPr>
          <a:xfrm>
            <a:off x="3728222" y="503901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EDC13B7-E966-491B-BA5D-8EAAC753144D}"/>
              </a:ext>
            </a:extLst>
          </p:cNvPr>
          <p:cNvSpPr/>
          <p:nvPr/>
        </p:nvSpPr>
        <p:spPr>
          <a:xfrm>
            <a:off x="4652605" y="503728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3767352-A829-448F-9D29-CD04015F7187}"/>
              </a:ext>
            </a:extLst>
          </p:cNvPr>
          <p:cNvSpPr/>
          <p:nvPr/>
        </p:nvSpPr>
        <p:spPr>
          <a:xfrm>
            <a:off x="547409" y="3388246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62BF0DD-CBE5-4B52-8A2E-15EE547F4243}"/>
              </a:ext>
            </a:extLst>
          </p:cNvPr>
          <p:cNvSpPr/>
          <p:nvPr/>
        </p:nvSpPr>
        <p:spPr>
          <a:xfrm>
            <a:off x="517854" y="4231641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7DE8238-6336-4034-872E-2AE1B2676839}"/>
              </a:ext>
            </a:extLst>
          </p:cNvPr>
          <p:cNvSpPr/>
          <p:nvPr/>
        </p:nvSpPr>
        <p:spPr>
          <a:xfrm>
            <a:off x="517853" y="5001064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87B0B74-334A-484A-933B-3F3D41C4E60B}"/>
              </a:ext>
            </a:extLst>
          </p:cNvPr>
          <p:cNvSpPr/>
          <p:nvPr/>
        </p:nvSpPr>
        <p:spPr>
          <a:xfrm>
            <a:off x="517852" y="5857021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55AD847-C3F4-476D-81FA-0AB0D68088BA}"/>
              </a:ext>
            </a:extLst>
          </p:cNvPr>
          <p:cNvSpPr/>
          <p:nvPr/>
        </p:nvSpPr>
        <p:spPr>
          <a:xfrm>
            <a:off x="1299087" y="6265618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2AF2D2A-701F-412D-A7B7-599DF993F154}"/>
              </a:ext>
            </a:extLst>
          </p:cNvPr>
          <p:cNvSpPr/>
          <p:nvPr/>
        </p:nvSpPr>
        <p:spPr>
          <a:xfrm>
            <a:off x="2399918" y="6265618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FB5514A-30E0-4EE5-BC77-58310C569C37}"/>
              </a:ext>
            </a:extLst>
          </p:cNvPr>
          <p:cNvSpPr/>
          <p:nvPr/>
        </p:nvSpPr>
        <p:spPr>
          <a:xfrm>
            <a:off x="6340866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06E2ADC-5D54-4435-BB6E-95ACEF3E8094}"/>
              </a:ext>
            </a:extLst>
          </p:cNvPr>
          <p:cNvSpPr/>
          <p:nvPr/>
        </p:nvSpPr>
        <p:spPr>
          <a:xfrm>
            <a:off x="7246829" y="505383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B06D23E-39D6-4E15-B38B-2AC814B7CDE7}"/>
              </a:ext>
            </a:extLst>
          </p:cNvPr>
          <p:cNvSpPr/>
          <p:nvPr/>
        </p:nvSpPr>
        <p:spPr>
          <a:xfrm>
            <a:off x="8078418" y="5012203"/>
            <a:ext cx="568171" cy="540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C124-08E9-4D10-B7FB-0271BC5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67B77-CB4E-4486-9BE3-6D48CC33CDB0}"/>
              </a:ext>
            </a:extLst>
          </p:cNvPr>
          <p:cNvSpPr/>
          <p:nvPr/>
        </p:nvSpPr>
        <p:spPr>
          <a:xfrm>
            <a:off x="2016487" y="1984827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532BDF-C8C6-4E9F-9C52-A1AE93FEC853}"/>
              </a:ext>
            </a:extLst>
          </p:cNvPr>
          <p:cNvSpPr/>
          <p:nvPr/>
        </p:nvSpPr>
        <p:spPr>
          <a:xfrm>
            <a:off x="4302413" y="195594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34C68-0FD9-42FC-B1AF-31F736F322E8}"/>
              </a:ext>
            </a:extLst>
          </p:cNvPr>
          <p:cNvSpPr/>
          <p:nvPr/>
        </p:nvSpPr>
        <p:spPr>
          <a:xfrm>
            <a:off x="3086243" y="994741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91C98-3838-4A6E-9DF4-D953A078AB35}"/>
              </a:ext>
            </a:extLst>
          </p:cNvPr>
          <p:cNvSpPr/>
          <p:nvPr/>
        </p:nvSpPr>
        <p:spPr>
          <a:xfrm>
            <a:off x="2415046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DE387-6ABE-4C88-A2B7-187B81649E10}"/>
              </a:ext>
            </a:extLst>
          </p:cNvPr>
          <p:cNvSpPr/>
          <p:nvPr/>
        </p:nvSpPr>
        <p:spPr>
          <a:xfrm>
            <a:off x="3935281" y="293677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1662-8E2E-4785-BD23-E106C03EBD33}"/>
              </a:ext>
            </a:extLst>
          </p:cNvPr>
          <p:cNvSpPr/>
          <p:nvPr/>
        </p:nvSpPr>
        <p:spPr>
          <a:xfrm>
            <a:off x="502867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2F656-00BB-4F82-9879-BBF0EB23AC0F}"/>
              </a:ext>
            </a:extLst>
          </p:cNvPr>
          <p:cNvSpPr/>
          <p:nvPr/>
        </p:nvSpPr>
        <p:spPr>
          <a:xfrm>
            <a:off x="1296129" y="29114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85C5-C20E-4A35-8157-724BE2BA3E13}"/>
              </a:ext>
            </a:extLst>
          </p:cNvPr>
          <p:cNvSpPr/>
          <p:nvPr/>
        </p:nvSpPr>
        <p:spPr>
          <a:xfrm>
            <a:off x="601090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1A373-B8E9-4831-A80C-B12509BA03BD}"/>
              </a:ext>
            </a:extLst>
          </p:cNvPr>
          <p:cNvSpPr/>
          <p:nvPr/>
        </p:nvSpPr>
        <p:spPr>
          <a:xfrm>
            <a:off x="1653743" y="3775180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72B2A4-6E72-4C12-87F7-E5E79F127092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2300573" y="1562912"/>
            <a:ext cx="1069756" cy="421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EA15C5-9056-4D5B-B591-53962D3A603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70329" y="1562912"/>
            <a:ext cx="1216170" cy="393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AE00C5-3419-4B17-A016-462EE5B03F1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580215" y="2454845"/>
            <a:ext cx="720358" cy="4566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D47C8-05FF-40F8-B97F-172E7DEACF8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00573" y="2454845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BD99565-1C5B-4020-8E10-C58E9090FCA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85176" y="33850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2E1917-A006-4186-8296-E441EE1B2B4E}"/>
              </a:ext>
            </a:extLst>
          </p:cNvPr>
          <p:cNvCxnSpPr>
            <a:cxnSpLocks/>
          </p:cNvCxnSpPr>
          <p:nvPr/>
        </p:nvCxnSpPr>
        <p:spPr>
          <a:xfrm>
            <a:off x="1580214" y="3339169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856533-A6EF-47DB-B290-9847545FC56D}"/>
              </a:ext>
            </a:extLst>
          </p:cNvPr>
          <p:cNvCxnSpPr>
            <a:cxnSpLocks/>
          </p:cNvCxnSpPr>
          <p:nvPr/>
        </p:nvCxnSpPr>
        <p:spPr>
          <a:xfrm>
            <a:off x="4753183" y="2483910"/>
            <a:ext cx="398559" cy="481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D29DA1-7537-4813-8868-CFEC5FB9A6D7}"/>
              </a:ext>
            </a:extLst>
          </p:cNvPr>
          <p:cNvCxnSpPr>
            <a:cxnSpLocks/>
          </p:cNvCxnSpPr>
          <p:nvPr/>
        </p:nvCxnSpPr>
        <p:spPr>
          <a:xfrm flipH="1">
            <a:off x="4012130" y="2521389"/>
            <a:ext cx="580566" cy="390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上 32">
            <a:extLst>
              <a:ext uri="{FF2B5EF4-FFF2-40B4-BE49-F238E27FC236}">
                <a16:creationId xmlns:a16="http://schemas.microsoft.com/office/drawing/2014/main" id="{2B5D9AE8-6854-4260-B6A3-950F4557B749}"/>
              </a:ext>
            </a:extLst>
          </p:cNvPr>
          <p:cNvSpPr/>
          <p:nvPr/>
        </p:nvSpPr>
        <p:spPr>
          <a:xfrm>
            <a:off x="4371896" y="4612875"/>
            <a:ext cx="580566" cy="13356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640</Words>
  <Application>Microsoft Office PowerPoint</Application>
  <PresentationFormat>宽屏</PresentationFormat>
  <Paragraphs>306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75</cp:revision>
  <dcterms:created xsi:type="dcterms:W3CDTF">2019-05-21T01:46:51Z</dcterms:created>
  <dcterms:modified xsi:type="dcterms:W3CDTF">2019-07-03T14:24:44Z</dcterms:modified>
</cp:coreProperties>
</file>