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F295F-1DCB-4F67-958A-5DAB89BE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rot="5400000" flipH="1" flipV="1">
            <a:off x="2412875" y="3525541"/>
            <a:ext cx="1775540" cy="4150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6296295" y="3351862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626747" y="1726698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7352928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16" idx="2"/>
            <a:endCxn id="28" idx="2"/>
          </p:cNvCxnSpPr>
          <p:nvPr/>
        </p:nvCxnSpPr>
        <p:spPr>
          <a:xfrm rot="5400000">
            <a:off x="8080898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513468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6411896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2929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9372601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59350" y="35386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446843" y="4012715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151</Words>
  <Application>Microsoft Office PowerPoint</Application>
  <PresentationFormat>宽屏</PresentationFormat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11</cp:revision>
  <dcterms:created xsi:type="dcterms:W3CDTF">2019-05-21T01:46:51Z</dcterms:created>
  <dcterms:modified xsi:type="dcterms:W3CDTF">2019-05-21T08:56:32Z</dcterms:modified>
</cp:coreProperties>
</file>