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25CF-9DDB-4760-BF1B-25755E1A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1E8A1-0CBD-4ECB-971F-9AC22A90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9F4F-537F-48CE-ADFC-C58A6B6E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9C48B-DFA8-4D53-8A11-3E5DD70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BC10-E259-4F40-9F88-6DB2F3B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3945-EF38-4C00-B750-5762630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82136-BB60-45E9-8472-57F16D2A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7A45-F391-47E2-B557-F0788E5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806C-5553-4832-9080-577C583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A3FA-8061-4E65-A2D2-177E67A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6BE4-0FC5-4299-A688-46CBC056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92163-7ADF-4636-8046-0F9C1F4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A547F-ECF1-4FF9-9159-F4F5828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53CC5-CDD6-44A0-8311-9E6E94C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FD3D-5AB8-49D7-8980-B810C4C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E18-2F38-4839-9441-7DB4CCA3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F295F-1DCB-4F67-958A-5DAB89BE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094D-41A3-420F-8C9E-DCC6700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F74E-365E-447B-88A4-1643E16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2FFB-380A-4FE3-9015-1CD1578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778D-5297-48C2-89D0-FB79B27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D2354-3F07-4242-9538-A3809D69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EA9-1768-4162-8B2D-34C82B40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2DFD-284E-4619-A424-4663D97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617A-35D8-42B4-8B7F-DFBD557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037-0FEF-4F07-84F4-22C30C9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66F1-0B8A-403C-9D16-780944DF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37DA5-53FB-4A96-940B-756439A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AE4CB-5CC1-437E-A04E-7910384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E042B-730E-4FAF-BB8F-157F4F3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1490-7D8F-4441-9073-29F64DA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99FA-6CEE-4C65-A1A5-AC99C13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F768B-C470-4742-901B-A11BB60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9A8AE-6542-458E-BC14-E67AD7B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4B6-3E83-4219-B9D8-8A47C8DE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A8460-4AD7-49EC-8F36-B2AA19C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7924E-4DE7-47DA-B9CD-24A35EE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FE334-86B3-4439-AC01-43E442E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ED81C-CF81-4E7C-86D4-D2238D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641-94CF-4751-A6C4-FD6EF73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5802-BB7D-4370-8B87-A569A5B0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E7D51-5F29-4F13-89D8-B965D72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9C20C-43FD-46D2-882A-E43AE96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77365-BA9F-4895-8AB8-971836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4BA31-FF18-4182-A249-AABAB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7B07-DA89-4DEB-B856-3598CA4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885B-5CE6-44AF-AFD9-6DC4022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137F7-3E08-4092-8C92-B7A64B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F020-F623-45A6-BA12-9C8AD34C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81189-76FD-46F3-B6D3-CF6E548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7B9C8-615F-4AB9-A8B0-CF8970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E53C-9936-4AD0-A0CA-AF1774C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86C-5990-4F45-B239-D8311CF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257FA-E238-4E15-A522-5FDCAC1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CD9C4-8BBD-40D9-A5E9-5B02326B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6921-FB5B-4C26-8FCE-AB5763D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1B06E-19CF-425B-951B-C2F310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1D55-B372-48F4-9454-760852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F949F-805C-4F2F-9E69-B629B20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82820-C39C-458E-AE14-845496B9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F7AD4-EF40-40EB-A9DD-745B260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E2C-A052-4CA8-89FD-DA47DCEA70CB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F4B2-77E3-4D57-AAA1-655E2ABF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725D-6A93-4D46-A12D-681EC6A1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626747" y="1726698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2929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  <a:endCxn id="7" idx="2"/>
          </p:cNvCxnSpPr>
          <p:nvPr/>
        </p:nvCxnSpPr>
        <p:spPr>
          <a:xfrm rot="5400000" flipH="1" flipV="1">
            <a:off x="2412875" y="3525541"/>
            <a:ext cx="1775540" cy="4150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6296295" y="3351862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773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626747" y="1726698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 rot="16200000" flipH="1">
            <a:off x="7352928" y="2391790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16" idx="2"/>
            <a:endCxn id="28" idx="2"/>
          </p:cNvCxnSpPr>
          <p:nvPr/>
        </p:nvCxnSpPr>
        <p:spPr>
          <a:xfrm rot="5400000">
            <a:off x="8080898" y="3689405"/>
            <a:ext cx="1846561" cy="158320"/>
          </a:xfrm>
          <a:prstGeom prst="curvedConnector5">
            <a:avLst>
              <a:gd name="adj1" fmla="val 30289"/>
              <a:gd name="adj2" fmla="val -341584"/>
              <a:gd name="adj3" fmla="val 1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513468" y="3963879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 flipH="1">
            <a:off x="6411896" y="3119757"/>
            <a:ext cx="1846559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2929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9372601" y="3312107"/>
            <a:ext cx="1145223" cy="158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859350" y="353868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8214807" y="384280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446843" y="4012715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在双向链表中间添加节点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5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62A0-158B-4608-902C-17F626E51415}"/>
              </a:ext>
            </a:extLst>
          </p:cNvPr>
          <p:cNvGrpSpPr/>
          <p:nvPr/>
        </p:nvGrpSpPr>
        <p:grpSpPr>
          <a:xfrm>
            <a:off x="1633491" y="2121763"/>
            <a:ext cx="2823099" cy="727967"/>
            <a:chOff x="2521259" y="1704513"/>
            <a:chExt cx="2823099" cy="7279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988A8C-A147-4FC3-B8E9-E96F24282FAA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8FA7B-1A81-4493-9534-F93F52076967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477E11-CED9-44AC-B81E-78423B1306B1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30771D-2612-4876-96C3-701ADECB2B4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EC708-2AE0-4FAB-8976-D556F561C789}"/>
              </a:ext>
            </a:extLst>
          </p:cNvPr>
          <p:cNvGrpSpPr/>
          <p:nvPr/>
        </p:nvGrpSpPr>
        <p:grpSpPr>
          <a:xfrm>
            <a:off x="4811698" y="2121763"/>
            <a:ext cx="2823099" cy="727967"/>
            <a:chOff x="2521259" y="1704513"/>
            <a:chExt cx="2823099" cy="72796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6AB3C3-B170-4236-8417-094EAA0ADD13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C5FDB6-E57E-4FA8-9ED4-EA4CFF2458F4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9F523C-1CB3-46B2-A207-BB7698474B2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E111C-DDE6-4A55-8DB8-23F561CDAC33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624824-06DF-43C5-88F4-631C382EBCA7}"/>
              </a:ext>
            </a:extLst>
          </p:cNvPr>
          <p:cNvGrpSpPr/>
          <p:nvPr/>
        </p:nvGrpSpPr>
        <p:grpSpPr>
          <a:xfrm>
            <a:off x="8149702" y="2121763"/>
            <a:ext cx="2823099" cy="727967"/>
            <a:chOff x="2521259" y="1704513"/>
            <a:chExt cx="2823099" cy="727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DDF244-E1EE-4646-9EA6-F7477AC9B8FC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B91B15-08E5-4182-8986-0F5FF6E6E7E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A53712-7CEC-4DF8-AE29-DF7D989189B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590A02-2BD4-47AB-B21C-6990BE24960F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16200000" flipH="1">
            <a:off x="5104660" y="1003176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6BEB419C-E211-47A0-8EB1-5234356392C1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4163628" y="1731142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8A2A8E-4384-4D98-8840-58CEE330509E}"/>
              </a:ext>
            </a:extLst>
          </p:cNvPr>
          <p:cNvCxnSpPr/>
          <p:nvPr/>
        </p:nvCxnSpPr>
        <p:spPr>
          <a:xfrm flipV="1">
            <a:off x="9170634" y="3089430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16200000" flipH="1">
            <a:off x="8362765" y="923278"/>
            <a:ext cx="1" cy="239697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1DED7DE-F753-4A7D-A6FA-6AAE71FA68DD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7421734" y="1651244"/>
            <a:ext cx="1" cy="2396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64E682-7F48-42DF-AA9D-F7F22B6B95F2}"/>
              </a:ext>
            </a:extLst>
          </p:cNvPr>
          <p:cNvGrpSpPr/>
          <p:nvPr/>
        </p:nvGrpSpPr>
        <p:grpSpPr>
          <a:xfrm>
            <a:off x="8620218" y="5090382"/>
            <a:ext cx="2823099" cy="727967"/>
            <a:chOff x="2521259" y="1704513"/>
            <a:chExt cx="2823099" cy="72796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CC2A9CD-149E-43EE-86BC-2606CE055FBB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6669ED4-DBBB-4EB3-B95D-6CD26E8FE2BD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3DF2C09-AAA3-4F02-AF52-82F024FFEFD3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D9F30E-342D-4FBE-81CA-D7CD609D785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16200000" flipH="1" flipV="1">
            <a:off x="8782717" y="3370814"/>
            <a:ext cx="2968620" cy="470517"/>
          </a:xfrm>
          <a:prstGeom prst="curvedConnector5">
            <a:avLst>
              <a:gd name="adj1" fmla="val -7701"/>
              <a:gd name="adj2" fmla="val -148585"/>
              <a:gd name="adj3" fmla="val 6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3" idx="0"/>
            <a:endCxn id="19" idx="2"/>
          </p:cNvCxnSpPr>
          <p:nvPr/>
        </p:nvCxnSpPr>
        <p:spPr>
          <a:xfrm rot="5400000" flipH="1" flipV="1">
            <a:off x="8205667" y="3734798"/>
            <a:ext cx="2240652" cy="470517"/>
          </a:xfrm>
          <a:prstGeom prst="curvedConnector3">
            <a:avLst>
              <a:gd name="adj1" fmla="val 567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2579705" y="3314498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508161" y="2117321"/>
            <a:ext cx="2237177" cy="727967"/>
          </a:xfrm>
          <a:prstGeom prst="curvedConnector4">
            <a:avLst>
              <a:gd name="adj1" fmla="val 54166"/>
              <a:gd name="adj2" fmla="val 850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072" y="2762405"/>
            <a:ext cx="2061789" cy="80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014771" y="3466759"/>
            <a:ext cx="232426" cy="20757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1411748" y="5824047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</a:t>
            </a:r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1F1762E-B49E-48A7-8CBC-5FFB322502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813828" y="3715299"/>
            <a:ext cx="2139524" cy="39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C12CD7-053C-4699-860D-30DBC10ED6A3}"/>
              </a:ext>
            </a:extLst>
          </p:cNvPr>
          <p:cNvSpPr/>
          <p:nvPr/>
        </p:nvSpPr>
        <p:spPr>
          <a:xfrm>
            <a:off x="2464838" y="1354491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backnode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4409F-6490-4D6F-B844-133E338A9950}"/>
              </a:ext>
            </a:extLst>
          </p:cNvPr>
          <p:cNvSpPr/>
          <p:nvPr/>
        </p:nvSpPr>
        <p:spPr>
          <a:xfrm>
            <a:off x="104216" y="916110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prenode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40DDB4-B809-46FC-BEF1-94C08C593921}"/>
              </a:ext>
            </a:extLst>
          </p:cNvPr>
          <p:cNvSpPr/>
          <p:nvPr/>
        </p:nvSpPr>
        <p:spPr>
          <a:xfrm>
            <a:off x="4777379" y="4188978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56624-1CEE-4647-B361-775446D809B0}"/>
              </a:ext>
            </a:extLst>
          </p:cNvPr>
          <p:cNvSpPr/>
          <p:nvPr/>
        </p:nvSpPr>
        <p:spPr>
          <a:xfrm>
            <a:off x="186425" y="911320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5C205-E3FF-45CF-9936-54E8C6ADA54C}"/>
              </a:ext>
            </a:extLst>
          </p:cNvPr>
          <p:cNvSpPr/>
          <p:nvPr/>
        </p:nvSpPr>
        <p:spPr>
          <a:xfrm>
            <a:off x="910898" y="1878985"/>
            <a:ext cx="1441816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Old_num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DA585-1D82-4897-AD94-6FA369AC8E02}"/>
              </a:ext>
            </a:extLst>
          </p:cNvPr>
          <p:cNvSpPr/>
          <p:nvPr/>
        </p:nvSpPr>
        <p:spPr>
          <a:xfrm>
            <a:off x="2530134" y="914399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B9434-8ECA-4C38-A9A7-3AAF7E519A1D}"/>
              </a:ext>
            </a:extLst>
          </p:cNvPr>
          <p:cNvSpPr/>
          <p:nvPr/>
        </p:nvSpPr>
        <p:spPr>
          <a:xfrm>
            <a:off x="3737497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EE1E24-F391-403F-B4E5-CEB20DD98A28}"/>
              </a:ext>
            </a:extLst>
          </p:cNvPr>
          <p:cNvSpPr/>
          <p:nvPr/>
        </p:nvSpPr>
        <p:spPr>
          <a:xfrm>
            <a:off x="1653596" y="4604921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1A66-69BD-4583-9DF4-0D6413AB9723}"/>
              </a:ext>
            </a:extLst>
          </p:cNvPr>
          <p:cNvSpPr/>
          <p:nvPr/>
        </p:nvSpPr>
        <p:spPr>
          <a:xfrm>
            <a:off x="115408" y="550416"/>
            <a:ext cx="4829452" cy="121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EE2B68-EEF3-4139-95A1-BD2146832161}"/>
              </a:ext>
            </a:extLst>
          </p:cNvPr>
          <p:cNvSpPr/>
          <p:nvPr/>
        </p:nvSpPr>
        <p:spPr>
          <a:xfrm>
            <a:off x="398013" y="4263532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80A0D-BA57-4D4A-A020-D4326EE02437}"/>
              </a:ext>
            </a:extLst>
          </p:cNvPr>
          <p:cNvSpPr txBox="1"/>
          <p:nvPr/>
        </p:nvSpPr>
        <p:spPr>
          <a:xfrm>
            <a:off x="5647677" y="726654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旧序列，从</a:t>
            </a:r>
            <a:r>
              <a:rPr lang="en-US" altLang="zh-CN"/>
              <a:t>2</a:t>
            </a:r>
            <a:r>
              <a:rPr lang="zh-CN" altLang="en-US"/>
              <a:t>开始遍历到</a:t>
            </a:r>
            <a:r>
              <a:rPr lang="en-US" altLang="zh-CN"/>
              <a:t>N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1BED2-329C-42C1-A71D-94CE409B79E0}"/>
              </a:ext>
            </a:extLst>
          </p:cNvPr>
          <p:cNvSpPr txBox="1"/>
          <p:nvPr/>
        </p:nvSpPr>
        <p:spPr>
          <a:xfrm>
            <a:off x="5647677" y="1978405"/>
            <a:ext cx="4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新序列，从</a:t>
            </a:r>
            <a:r>
              <a:rPr lang="en-US" altLang="zh-CN"/>
              <a:t>N</a:t>
            </a:r>
            <a:r>
              <a:rPr lang="zh-CN" altLang="en-US"/>
              <a:t>开始遍历到直到比他小的数前面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AF723E-3490-4A97-A1DA-C3B5D21EAECC}"/>
              </a:ext>
            </a:extLst>
          </p:cNvPr>
          <p:cNvSpPr/>
          <p:nvPr/>
        </p:nvSpPr>
        <p:spPr>
          <a:xfrm>
            <a:off x="1109702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8A7775-C186-4779-AE86-5A25131C527C}"/>
              </a:ext>
            </a:extLst>
          </p:cNvPr>
          <p:cNvSpPr/>
          <p:nvPr/>
        </p:nvSpPr>
        <p:spPr>
          <a:xfrm>
            <a:off x="2530133" y="1887741"/>
            <a:ext cx="3117543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New_list[new],new=0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DAC9F8-4E7B-477B-815B-D8779D1AEDB4}"/>
              </a:ext>
            </a:extLst>
          </p:cNvPr>
          <p:cNvSpPr/>
          <p:nvPr/>
        </p:nvSpPr>
        <p:spPr>
          <a:xfrm>
            <a:off x="2589585" y="456985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51E16-80F4-4446-AF7E-9F824B7BD02A}"/>
              </a:ext>
            </a:extLst>
          </p:cNvPr>
          <p:cNvSpPr/>
          <p:nvPr/>
        </p:nvSpPr>
        <p:spPr>
          <a:xfrm>
            <a:off x="717607" y="4555845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E1DBD-39D3-4FBF-842C-391F5D57A3CC}"/>
              </a:ext>
            </a:extLst>
          </p:cNvPr>
          <p:cNvSpPr/>
          <p:nvPr/>
        </p:nvSpPr>
        <p:spPr>
          <a:xfrm>
            <a:off x="6273141" y="3601081"/>
            <a:ext cx="568171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457C01-7495-413D-8F5D-B99DF13C9E3C}"/>
              </a:ext>
            </a:extLst>
          </p:cNvPr>
          <p:cNvSpPr/>
          <p:nvPr/>
        </p:nvSpPr>
        <p:spPr>
          <a:xfrm>
            <a:off x="5397552" y="459455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F5CD25-C06C-4238-B334-42A0730BF5F6}"/>
              </a:ext>
            </a:extLst>
          </p:cNvPr>
          <p:cNvSpPr/>
          <p:nvPr/>
        </p:nvSpPr>
        <p:spPr>
          <a:xfrm>
            <a:off x="633354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C40E8E-99CE-4AD7-8CB1-9538AB1E56CC}"/>
              </a:ext>
            </a:extLst>
          </p:cNvPr>
          <p:cNvSpPr/>
          <p:nvPr/>
        </p:nvSpPr>
        <p:spPr>
          <a:xfrm>
            <a:off x="726953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DDDAF0-92F5-4DA8-A52F-D43067A0034F}"/>
              </a:ext>
            </a:extLst>
          </p:cNvPr>
          <p:cNvCxnSpPr/>
          <p:nvPr/>
        </p:nvCxnSpPr>
        <p:spPr>
          <a:xfrm>
            <a:off x="4264165" y="3362447"/>
            <a:ext cx="0" cy="3018407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7C85589-BDC6-445C-977C-F427C1DD94C9}"/>
              </a:ext>
            </a:extLst>
          </p:cNvPr>
          <p:cNvSpPr/>
          <p:nvPr/>
        </p:nvSpPr>
        <p:spPr>
          <a:xfrm>
            <a:off x="6855826" y="2745380"/>
            <a:ext cx="780024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850238-CA84-4B56-898B-A578D9686A7D}"/>
              </a:ext>
            </a:extLst>
          </p:cNvPr>
          <p:cNvCxnSpPr/>
          <p:nvPr/>
        </p:nvCxnSpPr>
        <p:spPr>
          <a:xfrm>
            <a:off x="2485879" y="3362448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7DB2E9-547F-45CA-8F4E-EC56E481E9DA}"/>
              </a:ext>
            </a:extLst>
          </p:cNvPr>
          <p:cNvCxnSpPr>
            <a:cxnSpLocks/>
          </p:cNvCxnSpPr>
          <p:nvPr/>
        </p:nvCxnSpPr>
        <p:spPr>
          <a:xfrm flipH="1">
            <a:off x="115408" y="2752357"/>
            <a:ext cx="11336786" cy="29009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21F165-F269-4241-927C-D0ECABDECD01}"/>
              </a:ext>
            </a:extLst>
          </p:cNvPr>
          <p:cNvCxnSpPr/>
          <p:nvPr/>
        </p:nvCxnSpPr>
        <p:spPr>
          <a:xfrm>
            <a:off x="7128900" y="3330726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D1E6C6-87A6-4B3E-A059-E307A30E7D6D}"/>
              </a:ext>
            </a:extLst>
          </p:cNvPr>
          <p:cNvCxnSpPr/>
          <p:nvPr/>
        </p:nvCxnSpPr>
        <p:spPr>
          <a:xfrm>
            <a:off x="604595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9AA356-15DB-41A4-8961-500C0ED6D93E}"/>
              </a:ext>
            </a:extLst>
          </p:cNvPr>
          <p:cNvSpPr txBox="1"/>
          <p:nvPr/>
        </p:nvSpPr>
        <p:spPr>
          <a:xfrm>
            <a:off x="5194916" y="131480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直接法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F0AC23-4C14-4B24-AFDC-23469DE68318}"/>
              </a:ext>
            </a:extLst>
          </p:cNvPr>
          <p:cNvSpPr txBox="1"/>
          <p:nvPr/>
        </p:nvSpPr>
        <p:spPr>
          <a:xfrm>
            <a:off x="9522040" y="2993115"/>
            <a:ext cx="13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二分搜索法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92522F-7822-410C-B32D-4C80E2D8AF12}"/>
              </a:ext>
            </a:extLst>
          </p:cNvPr>
          <p:cNvSpPr txBox="1"/>
          <p:nvPr/>
        </p:nvSpPr>
        <p:spPr>
          <a:xfrm>
            <a:off x="8627345" y="3508438"/>
            <a:ext cx="28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旧序列，从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开始遍历到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FDC45DD-22A1-4F99-B8BB-12F7D76F2428}"/>
              </a:ext>
            </a:extLst>
          </p:cNvPr>
          <p:cNvSpPr txBox="1"/>
          <p:nvPr/>
        </p:nvSpPr>
        <p:spPr>
          <a:xfrm>
            <a:off x="8515502" y="4023761"/>
            <a:ext cx="309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新序列，从二分点开始搜索左边序列开始判断，切分的终止条件是：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57A199-2CC9-4B17-90FD-8AC665FB573C}"/>
              </a:ext>
            </a:extLst>
          </p:cNvPr>
          <p:cNvSpPr txBox="1"/>
          <p:nvPr/>
        </p:nvSpPr>
        <p:spPr>
          <a:xfrm>
            <a:off x="8607772" y="5074939"/>
            <a:ext cx="309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该序列是个数为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CD61C4-AF57-42BE-B6C8-80FB2906782C}"/>
              </a:ext>
            </a:extLst>
          </p:cNvPr>
          <p:cNvCxnSpPr/>
          <p:nvPr/>
        </p:nvCxnSpPr>
        <p:spPr>
          <a:xfrm>
            <a:off x="148270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FBC4300-1A29-4FD9-A797-2FFA6D96A504}"/>
              </a:ext>
            </a:extLst>
          </p:cNvPr>
          <p:cNvSpPr/>
          <p:nvPr/>
        </p:nvSpPr>
        <p:spPr>
          <a:xfrm>
            <a:off x="3525574" y="459853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EBDD81-4C91-46DA-AE0C-F4CC86BB22B5}"/>
              </a:ext>
            </a:extLst>
          </p:cNvPr>
          <p:cNvSpPr/>
          <p:nvPr/>
        </p:nvSpPr>
        <p:spPr>
          <a:xfrm>
            <a:off x="4461563" y="458033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DDD551-3B9D-4374-9855-E6D9455EF004}"/>
              </a:ext>
            </a:extLst>
          </p:cNvPr>
          <p:cNvCxnSpPr/>
          <p:nvPr/>
        </p:nvCxnSpPr>
        <p:spPr>
          <a:xfrm>
            <a:off x="3365246" y="3401383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1AB0795-3B46-4994-BFB3-78743108D29A}"/>
              </a:ext>
            </a:extLst>
          </p:cNvPr>
          <p:cNvSpPr/>
          <p:nvPr/>
        </p:nvSpPr>
        <p:spPr>
          <a:xfrm>
            <a:off x="3975899" y="2857809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47DA2D9-8135-4463-9512-3CAD539D351B}"/>
              </a:ext>
            </a:extLst>
          </p:cNvPr>
          <p:cNvSpPr/>
          <p:nvPr/>
        </p:nvSpPr>
        <p:spPr>
          <a:xfrm>
            <a:off x="2221767" y="28238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D7E3803-F89F-4334-87E1-B046D6BAF8DE}"/>
              </a:ext>
            </a:extLst>
          </p:cNvPr>
          <p:cNvSpPr/>
          <p:nvPr/>
        </p:nvSpPr>
        <p:spPr>
          <a:xfrm>
            <a:off x="1239870" y="27921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0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D0E6-8168-4F47-ADF5-2E226EDA5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425" y="266330"/>
            <a:ext cx="2485008" cy="20577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1505B5-7AD0-47C4-A2E9-25805211FF20}"/>
              </a:ext>
            </a:extLst>
          </p:cNvPr>
          <p:cNvSpPr/>
          <p:nvPr/>
        </p:nvSpPr>
        <p:spPr>
          <a:xfrm>
            <a:off x="193826" y="2212760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3D9145-FAF8-4151-B9EA-CC303AFD6FF2}"/>
              </a:ext>
            </a:extLst>
          </p:cNvPr>
          <p:cNvSpPr/>
          <p:nvPr/>
        </p:nvSpPr>
        <p:spPr>
          <a:xfrm>
            <a:off x="2385398" y="251908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BFB3EC-02E5-46F8-868F-87EF4AF207E6}"/>
              </a:ext>
            </a:extLst>
          </p:cNvPr>
          <p:cNvSpPr/>
          <p:nvPr/>
        </p:nvSpPr>
        <p:spPr>
          <a:xfrm>
            <a:off x="5796092" y="1664241"/>
            <a:ext cx="786258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EF4D8F-F484-49AF-B336-37ED83001B37}"/>
              </a:ext>
            </a:extLst>
          </p:cNvPr>
          <p:cNvSpPr/>
          <p:nvPr/>
        </p:nvSpPr>
        <p:spPr>
          <a:xfrm>
            <a:off x="5193365" y="254378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FAAE42-19DD-4F33-A7FC-A3FB68BE02BA}"/>
              </a:ext>
            </a:extLst>
          </p:cNvPr>
          <p:cNvSpPr/>
          <p:nvPr/>
        </p:nvSpPr>
        <p:spPr>
          <a:xfrm>
            <a:off x="6129354" y="252376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60B59D-4647-427D-BFF4-153603059D75}"/>
              </a:ext>
            </a:extLst>
          </p:cNvPr>
          <p:cNvGrpSpPr/>
          <p:nvPr/>
        </p:nvGrpSpPr>
        <p:grpSpPr>
          <a:xfrm>
            <a:off x="3981008" y="1027635"/>
            <a:ext cx="485664" cy="3523045"/>
            <a:chOff x="3771712" y="807037"/>
            <a:chExt cx="485664" cy="352304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8310E0-5C8A-41D0-BF07-641BE76C94C4}"/>
                </a:ext>
              </a:extLst>
            </p:cNvPr>
            <p:cNvCxnSpPr/>
            <p:nvPr/>
          </p:nvCxnSpPr>
          <p:spPr>
            <a:xfrm>
              <a:off x="4059978" y="1311675"/>
              <a:ext cx="0" cy="3018407"/>
            </a:xfrm>
            <a:prstGeom prst="line">
              <a:avLst/>
            </a:prstGeom>
            <a:ln w="28575"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434F14-C64D-4040-A8C4-6FB72C3C537D}"/>
                </a:ext>
              </a:extLst>
            </p:cNvPr>
            <p:cNvSpPr/>
            <p:nvPr/>
          </p:nvSpPr>
          <p:spPr>
            <a:xfrm>
              <a:off x="3771712" y="807037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7AB7-48CF-48CE-9EE2-D940D3FB83A5}"/>
              </a:ext>
            </a:extLst>
          </p:cNvPr>
          <p:cNvGrpSpPr/>
          <p:nvPr/>
        </p:nvGrpSpPr>
        <p:grpSpPr>
          <a:xfrm>
            <a:off x="8284169" y="2324054"/>
            <a:ext cx="485664" cy="3504071"/>
            <a:chOff x="2017580" y="773095"/>
            <a:chExt cx="485664" cy="3504071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EE938C-1C07-421F-AB38-225F790463EC}"/>
                </a:ext>
              </a:extLst>
            </p:cNvPr>
            <p:cNvCxnSpPr/>
            <p:nvPr/>
          </p:nvCxnSpPr>
          <p:spPr>
            <a:xfrm>
              <a:off x="2287176" y="1258759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15162F7-5D2B-483C-A682-415B292167A6}"/>
                </a:ext>
              </a:extLst>
            </p:cNvPr>
            <p:cNvSpPr/>
            <p:nvPr/>
          </p:nvSpPr>
          <p:spPr>
            <a:xfrm>
              <a:off x="2017580" y="7730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F8431-D94D-4317-874D-02C3FC0E89D9}"/>
              </a:ext>
            </a:extLst>
          </p:cNvPr>
          <p:cNvGrpSpPr/>
          <p:nvPr/>
        </p:nvGrpSpPr>
        <p:grpSpPr>
          <a:xfrm>
            <a:off x="9050179" y="2324054"/>
            <a:ext cx="485664" cy="3588687"/>
            <a:chOff x="1035683" y="741395"/>
            <a:chExt cx="485664" cy="358868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CD8279C-8C5F-4573-8646-A7E1D2012A52}"/>
                </a:ext>
              </a:extLst>
            </p:cNvPr>
            <p:cNvCxnSpPr/>
            <p:nvPr/>
          </p:nvCxnSpPr>
          <p:spPr>
            <a:xfrm>
              <a:off x="1278515" y="1311675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20D5DFB-63D7-450C-91D3-1CB72EA4D238}"/>
                </a:ext>
              </a:extLst>
            </p:cNvPr>
            <p:cNvSpPr/>
            <p:nvPr/>
          </p:nvSpPr>
          <p:spPr>
            <a:xfrm>
              <a:off x="1035683" y="7413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03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481257" y="1791335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454906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603622" y="177027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0DA981-7384-4314-B674-959B0F101514}"/>
              </a:ext>
            </a:extLst>
          </p:cNvPr>
          <p:cNvSpPr/>
          <p:nvPr/>
        </p:nvSpPr>
        <p:spPr>
          <a:xfrm>
            <a:off x="5303230" y="1756268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E00A56-A379-4C56-9DA4-3C10D524B943}"/>
              </a:ext>
            </a:extLst>
          </p:cNvPr>
          <p:cNvSpPr/>
          <p:nvPr/>
        </p:nvSpPr>
        <p:spPr>
          <a:xfrm>
            <a:off x="6141170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61DD5A-4748-4560-8755-F1E5E6050A2D}"/>
              </a:ext>
            </a:extLst>
          </p:cNvPr>
          <p:cNvSpPr/>
          <p:nvPr/>
        </p:nvSpPr>
        <p:spPr>
          <a:xfrm>
            <a:off x="3415446" y="1756268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577A42-F46C-47F4-8539-66D7E93ED7F3}"/>
              </a:ext>
            </a:extLst>
          </p:cNvPr>
          <p:cNvSpPr/>
          <p:nvPr/>
        </p:nvSpPr>
        <p:spPr>
          <a:xfrm>
            <a:off x="7173256" y="1784945"/>
            <a:ext cx="568171" cy="482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454F6E-E850-477B-8B7E-D745B8F1334C}"/>
              </a:ext>
            </a:extLst>
          </p:cNvPr>
          <p:cNvSpPr/>
          <p:nvPr/>
        </p:nvSpPr>
        <p:spPr>
          <a:xfrm>
            <a:off x="4274940" y="1756268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483B59-6245-4D65-94F4-27DF2FAC710A}"/>
              </a:ext>
            </a:extLst>
          </p:cNvPr>
          <p:cNvSpPr/>
          <p:nvPr/>
        </p:nvSpPr>
        <p:spPr>
          <a:xfrm>
            <a:off x="3415446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C11A18-7108-4516-8B6B-370935714CB4}"/>
              </a:ext>
            </a:extLst>
          </p:cNvPr>
          <p:cNvSpPr/>
          <p:nvPr/>
        </p:nvSpPr>
        <p:spPr>
          <a:xfrm>
            <a:off x="7173256" y="2951494"/>
            <a:ext cx="568171" cy="512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40A365-81DB-464C-B34F-FC610308A17C}"/>
              </a:ext>
            </a:extLst>
          </p:cNvPr>
          <p:cNvSpPr/>
          <p:nvPr/>
        </p:nvSpPr>
        <p:spPr>
          <a:xfrm>
            <a:off x="4274940" y="2972552"/>
            <a:ext cx="568171" cy="4700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32AFF1-DB5B-4FC0-B1B8-66F13349EEBF}"/>
              </a:ext>
            </a:extLst>
          </p:cNvPr>
          <p:cNvSpPr/>
          <p:nvPr/>
        </p:nvSpPr>
        <p:spPr>
          <a:xfrm>
            <a:off x="2454906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52DCB-69EE-45A6-86AD-AF81DB466223}"/>
              </a:ext>
            </a:extLst>
          </p:cNvPr>
          <p:cNvSpPr/>
          <p:nvPr/>
        </p:nvSpPr>
        <p:spPr>
          <a:xfrm>
            <a:off x="5303230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9BAB39-47AA-4051-9ECE-8AB7A70FBF33}"/>
              </a:ext>
            </a:extLst>
          </p:cNvPr>
          <p:cNvSpPr/>
          <p:nvPr/>
        </p:nvSpPr>
        <p:spPr>
          <a:xfrm>
            <a:off x="6141170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F83611-3DB3-43BE-9311-C0ACA37D01C2}"/>
              </a:ext>
            </a:extLst>
          </p:cNvPr>
          <p:cNvSpPr/>
          <p:nvPr/>
        </p:nvSpPr>
        <p:spPr>
          <a:xfrm>
            <a:off x="9685538" y="1639592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=4</a:t>
            </a:r>
            <a:r>
              <a:rPr lang="zh-CN" altLang="en-US"/>
              <a:t>间隔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4E5CB0-DD83-49B0-9DD5-731A9BE4B459}"/>
              </a:ext>
            </a:extLst>
          </p:cNvPr>
          <p:cNvSpPr/>
          <p:nvPr/>
        </p:nvSpPr>
        <p:spPr>
          <a:xfrm>
            <a:off x="9685538" y="2837415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=3</a:t>
            </a:r>
            <a:r>
              <a:rPr lang="zh-CN" altLang="en-US"/>
              <a:t>间隔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DCDE3A-AC98-4061-8B21-C0803415BBB7}"/>
              </a:ext>
            </a:extLst>
          </p:cNvPr>
          <p:cNvSpPr/>
          <p:nvPr/>
        </p:nvSpPr>
        <p:spPr>
          <a:xfrm>
            <a:off x="1481257" y="1024174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EF386B-AECD-495A-A454-60212457B265}"/>
              </a:ext>
            </a:extLst>
          </p:cNvPr>
          <p:cNvSpPr/>
          <p:nvPr/>
        </p:nvSpPr>
        <p:spPr>
          <a:xfrm>
            <a:off x="245490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F68B3B9-823B-4259-A77F-F7ACA346C000}"/>
              </a:ext>
            </a:extLst>
          </p:cNvPr>
          <p:cNvSpPr/>
          <p:nvPr/>
        </p:nvSpPr>
        <p:spPr>
          <a:xfrm>
            <a:off x="603622" y="1003116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F15F52-726A-4808-8C5A-AE89740E5EE3}"/>
              </a:ext>
            </a:extLst>
          </p:cNvPr>
          <p:cNvSpPr/>
          <p:nvPr/>
        </p:nvSpPr>
        <p:spPr>
          <a:xfrm>
            <a:off x="530323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EF89E2-EA79-4CD2-9520-688963375EE7}"/>
              </a:ext>
            </a:extLst>
          </p:cNvPr>
          <p:cNvSpPr/>
          <p:nvPr/>
        </p:nvSpPr>
        <p:spPr>
          <a:xfrm>
            <a:off x="614117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F9E800-5EC8-474B-BA02-82B69E4A1FCE}"/>
              </a:ext>
            </a:extLst>
          </p:cNvPr>
          <p:cNvSpPr/>
          <p:nvPr/>
        </p:nvSpPr>
        <p:spPr>
          <a:xfrm>
            <a:off x="717325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F1335C-AC6A-4ADA-8807-20FFB479260C}"/>
              </a:ext>
            </a:extLst>
          </p:cNvPr>
          <p:cNvSpPr/>
          <p:nvPr/>
        </p:nvSpPr>
        <p:spPr>
          <a:xfrm>
            <a:off x="3415446" y="1017784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714F50-1698-4CF3-A5A8-FD02F3CA9A80}"/>
              </a:ext>
            </a:extLst>
          </p:cNvPr>
          <p:cNvSpPr/>
          <p:nvPr/>
        </p:nvSpPr>
        <p:spPr>
          <a:xfrm>
            <a:off x="427494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D3D7E6-2B0E-4F59-9340-5DA94AEF0636}"/>
              </a:ext>
            </a:extLst>
          </p:cNvPr>
          <p:cNvSpPr/>
          <p:nvPr/>
        </p:nvSpPr>
        <p:spPr>
          <a:xfrm>
            <a:off x="603622" y="2937485"/>
            <a:ext cx="568171" cy="540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2D0B77-7FB0-4C5A-AEB3-000FE1B5BEB2}"/>
              </a:ext>
            </a:extLst>
          </p:cNvPr>
          <p:cNvSpPr/>
          <p:nvPr/>
        </p:nvSpPr>
        <p:spPr>
          <a:xfrm>
            <a:off x="1481257" y="2966162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A8D0FD-23BB-4B37-96FA-1A9B6957B931}"/>
              </a:ext>
            </a:extLst>
          </p:cNvPr>
          <p:cNvCxnSpPr>
            <a:cxnSpLocks/>
          </p:cNvCxnSpPr>
          <p:nvPr/>
        </p:nvCxnSpPr>
        <p:spPr>
          <a:xfrm>
            <a:off x="4072393" y="1680929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950BD3-1C58-441B-9B1E-D60ED3B78F26}"/>
              </a:ext>
            </a:extLst>
          </p:cNvPr>
          <p:cNvCxnSpPr>
            <a:cxnSpLocks/>
          </p:cNvCxnSpPr>
          <p:nvPr/>
        </p:nvCxnSpPr>
        <p:spPr>
          <a:xfrm>
            <a:off x="3156242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AFCA5F6-DBB3-48A0-B93D-A483B34FB262}"/>
              </a:ext>
            </a:extLst>
          </p:cNvPr>
          <p:cNvCxnSpPr>
            <a:cxnSpLocks/>
          </p:cNvCxnSpPr>
          <p:nvPr/>
        </p:nvCxnSpPr>
        <p:spPr>
          <a:xfrm>
            <a:off x="6002747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D7A3AA4-176F-4EAD-9A07-49A90C9540DF}"/>
              </a:ext>
            </a:extLst>
          </p:cNvPr>
          <p:cNvSpPr/>
          <p:nvPr/>
        </p:nvSpPr>
        <p:spPr>
          <a:xfrm>
            <a:off x="9685538" y="420457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=2</a:t>
            </a:r>
            <a:r>
              <a:rPr lang="zh-CN" altLang="en-US"/>
              <a:t>间隔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DB1060-6DD4-4BBD-8FBF-5A54CBBAE6BB}"/>
              </a:ext>
            </a:extLst>
          </p:cNvPr>
          <p:cNvSpPr/>
          <p:nvPr/>
        </p:nvSpPr>
        <p:spPr>
          <a:xfrm>
            <a:off x="3415446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015E916-1AA1-492A-BAFA-BE3C7B561834}"/>
              </a:ext>
            </a:extLst>
          </p:cNvPr>
          <p:cNvSpPr/>
          <p:nvPr/>
        </p:nvSpPr>
        <p:spPr>
          <a:xfrm>
            <a:off x="7173256" y="4140216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EA56FF-C82C-4978-B3D0-92BDD72D311A}"/>
              </a:ext>
            </a:extLst>
          </p:cNvPr>
          <p:cNvSpPr/>
          <p:nvPr/>
        </p:nvSpPr>
        <p:spPr>
          <a:xfrm>
            <a:off x="4274940" y="4161274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05DBF8-5EDB-4A2E-808D-DD45356B6E40}"/>
              </a:ext>
            </a:extLst>
          </p:cNvPr>
          <p:cNvSpPr/>
          <p:nvPr/>
        </p:nvSpPr>
        <p:spPr>
          <a:xfrm>
            <a:off x="2454906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62CAB0-67C4-4D14-8DCC-469D88A909A7}"/>
              </a:ext>
            </a:extLst>
          </p:cNvPr>
          <p:cNvSpPr/>
          <p:nvPr/>
        </p:nvSpPr>
        <p:spPr>
          <a:xfrm>
            <a:off x="5303230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B9B5B8F-92F6-4019-93DC-A64FFA6144CA}"/>
              </a:ext>
            </a:extLst>
          </p:cNvPr>
          <p:cNvSpPr/>
          <p:nvPr/>
        </p:nvSpPr>
        <p:spPr>
          <a:xfrm>
            <a:off x="6141170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D4FBC5-64A3-4AD3-9390-2134D8DA05F8}"/>
              </a:ext>
            </a:extLst>
          </p:cNvPr>
          <p:cNvSpPr/>
          <p:nvPr/>
        </p:nvSpPr>
        <p:spPr>
          <a:xfrm>
            <a:off x="603622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3B5AA24-2B2E-48BC-8056-B86AEBDC5220}"/>
              </a:ext>
            </a:extLst>
          </p:cNvPr>
          <p:cNvSpPr/>
          <p:nvPr/>
        </p:nvSpPr>
        <p:spPr>
          <a:xfrm>
            <a:off x="1481257" y="4154884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624E6AD-830C-4581-BBD6-8E7E12C0D243}"/>
              </a:ext>
            </a:extLst>
          </p:cNvPr>
          <p:cNvCxnSpPr>
            <a:cxnSpLocks/>
          </p:cNvCxnSpPr>
          <p:nvPr/>
        </p:nvCxnSpPr>
        <p:spPr>
          <a:xfrm>
            <a:off x="2213836" y="370544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BD808A9-9D63-40E5-8BDD-054A770BA188}"/>
              </a:ext>
            </a:extLst>
          </p:cNvPr>
          <p:cNvCxnSpPr>
            <a:cxnSpLocks/>
          </p:cNvCxnSpPr>
          <p:nvPr/>
        </p:nvCxnSpPr>
        <p:spPr>
          <a:xfrm>
            <a:off x="4170047" y="3681085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A0C75A8-472B-4673-B9F5-886E9367CEA2}"/>
              </a:ext>
            </a:extLst>
          </p:cNvPr>
          <p:cNvCxnSpPr>
            <a:cxnSpLocks/>
          </p:cNvCxnSpPr>
          <p:nvPr/>
        </p:nvCxnSpPr>
        <p:spPr>
          <a:xfrm>
            <a:off x="6076067" y="375356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187989B-E96E-4131-88C6-215697038A8B}"/>
              </a:ext>
            </a:extLst>
          </p:cNvPr>
          <p:cNvSpPr/>
          <p:nvPr/>
        </p:nvSpPr>
        <p:spPr>
          <a:xfrm>
            <a:off x="9685538" y="546565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=1</a:t>
            </a:r>
            <a:r>
              <a:rPr lang="zh-CN" altLang="en-US"/>
              <a:t>间隔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644201D-75F8-4AE2-9654-0A21DC0A28E6}"/>
              </a:ext>
            </a:extLst>
          </p:cNvPr>
          <p:cNvSpPr/>
          <p:nvPr/>
        </p:nvSpPr>
        <p:spPr>
          <a:xfrm>
            <a:off x="427494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00F215B-2C7F-45DA-8AE6-83431FE846A7}"/>
              </a:ext>
            </a:extLst>
          </p:cNvPr>
          <p:cNvSpPr/>
          <p:nvPr/>
        </p:nvSpPr>
        <p:spPr>
          <a:xfrm>
            <a:off x="6141170" y="5443911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A93C94C-76AD-4915-B6F3-6F0EA0E191BB}"/>
              </a:ext>
            </a:extLst>
          </p:cNvPr>
          <p:cNvSpPr/>
          <p:nvPr/>
        </p:nvSpPr>
        <p:spPr>
          <a:xfrm>
            <a:off x="3415446" y="5464969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76E4CB2-52AA-4259-9734-52095B2E2B8C}"/>
              </a:ext>
            </a:extLst>
          </p:cNvPr>
          <p:cNvSpPr/>
          <p:nvPr/>
        </p:nvSpPr>
        <p:spPr>
          <a:xfrm>
            <a:off x="1481257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A4234B7-4BBD-4EEC-9D86-230822D8F55B}"/>
              </a:ext>
            </a:extLst>
          </p:cNvPr>
          <p:cNvSpPr/>
          <p:nvPr/>
        </p:nvSpPr>
        <p:spPr>
          <a:xfrm>
            <a:off x="530323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1784A40-8052-42A6-9EF8-A52C69AC7411}"/>
              </a:ext>
            </a:extLst>
          </p:cNvPr>
          <p:cNvSpPr/>
          <p:nvPr/>
        </p:nvSpPr>
        <p:spPr>
          <a:xfrm>
            <a:off x="7173256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BC1BCF-A93E-40F3-901F-0E7E93E72AFF}"/>
              </a:ext>
            </a:extLst>
          </p:cNvPr>
          <p:cNvSpPr/>
          <p:nvPr/>
        </p:nvSpPr>
        <p:spPr>
          <a:xfrm>
            <a:off x="603622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5644AEC-5956-4DB7-ACBD-D6F75F42D06C}"/>
              </a:ext>
            </a:extLst>
          </p:cNvPr>
          <p:cNvSpPr/>
          <p:nvPr/>
        </p:nvSpPr>
        <p:spPr>
          <a:xfrm>
            <a:off x="2454906" y="5458579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306D44-2113-4F68-B034-F1BD6643DE01}"/>
              </a:ext>
            </a:extLst>
          </p:cNvPr>
          <p:cNvCxnSpPr>
            <a:cxnSpLocks/>
          </p:cNvCxnSpPr>
          <p:nvPr/>
        </p:nvCxnSpPr>
        <p:spPr>
          <a:xfrm>
            <a:off x="1367101" y="496652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7AE2B17-6B9A-4461-9A01-524F2FBA06B6}"/>
              </a:ext>
            </a:extLst>
          </p:cNvPr>
          <p:cNvCxnSpPr>
            <a:cxnSpLocks/>
          </p:cNvCxnSpPr>
          <p:nvPr/>
        </p:nvCxnSpPr>
        <p:spPr>
          <a:xfrm>
            <a:off x="2262893" y="5035248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CF8F88-7590-411E-B5CB-6995CF75EC21}"/>
              </a:ext>
            </a:extLst>
          </p:cNvPr>
          <p:cNvCxnSpPr>
            <a:cxnSpLocks/>
          </p:cNvCxnSpPr>
          <p:nvPr/>
        </p:nvCxnSpPr>
        <p:spPr>
          <a:xfrm>
            <a:off x="3264525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59CD74D-B16F-4466-85CB-06E69DD8EB54}"/>
              </a:ext>
            </a:extLst>
          </p:cNvPr>
          <p:cNvCxnSpPr>
            <a:cxnSpLocks/>
          </p:cNvCxnSpPr>
          <p:nvPr/>
        </p:nvCxnSpPr>
        <p:spPr>
          <a:xfrm>
            <a:off x="4201460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E3993F-55E9-4D85-89C2-2EC908C41129}"/>
              </a:ext>
            </a:extLst>
          </p:cNvPr>
          <p:cNvCxnSpPr>
            <a:cxnSpLocks/>
          </p:cNvCxnSpPr>
          <p:nvPr/>
        </p:nvCxnSpPr>
        <p:spPr>
          <a:xfrm>
            <a:off x="5220407" y="485800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D35E9F1-D29C-4F51-917D-3AE310B9ACA0}"/>
              </a:ext>
            </a:extLst>
          </p:cNvPr>
          <p:cNvCxnSpPr>
            <a:cxnSpLocks/>
          </p:cNvCxnSpPr>
          <p:nvPr/>
        </p:nvCxnSpPr>
        <p:spPr>
          <a:xfrm>
            <a:off x="5981731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33EEBB4-CC75-4FCD-93D0-81EE5AFEE312}"/>
              </a:ext>
            </a:extLst>
          </p:cNvPr>
          <p:cNvCxnSpPr>
            <a:cxnSpLocks/>
          </p:cNvCxnSpPr>
          <p:nvPr/>
        </p:nvCxnSpPr>
        <p:spPr>
          <a:xfrm>
            <a:off x="6977947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869FF6B-9D33-4694-B65A-EA2D358DCE37}"/>
              </a:ext>
            </a:extLst>
          </p:cNvPr>
          <p:cNvSpPr/>
          <p:nvPr/>
        </p:nvSpPr>
        <p:spPr>
          <a:xfrm>
            <a:off x="7929774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1EB822-115C-41BD-8314-21A53C10C6A9}"/>
              </a:ext>
            </a:extLst>
          </p:cNvPr>
          <p:cNvSpPr/>
          <p:nvPr/>
        </p:nvSpPr>
        <p:spPr>
          <a:xfrm>
            <a:off x="7921256" y="174927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5D1ECA-B8D4-402F-8A72-F44907225B98}"/>
              </a:ext>
            </a:extLst>
          </p:cNvPr>
          <p:cNvSpPr/>
          <p:nvPr/>
        </p:nvSpPr>
        <p:spPr>
          <a:xfrm>
            <a:off x="8021878" y="297255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B9AB24-A959-42E5-9A62-CB1B5FBD0454}"/>
              </a:ext>
            </a:extLst>
          </p:cNvPr>
          <p:cNvSpPr/>
          <p:nvPr/>
        </p:nvSpPr>
        <p:spPr>
          <a:xfrm>
            <a:off x="7982087" y="4078090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B6076-DE91-4FBF-A7CE-95EB8D371698}"/>
              </a:ext>
            </a:extLst>
          </p:cNvPr>
          <p:cNvSpPr/>
          <p:nvPr/>
        </p:nvSpPr>
        <p:spPr>
          <a:xfrm>
            <a:off x="8003694" y="540122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6760792-BFAB-4060-B5C7-576875152054}"/>
              </a:ext>
            </a:extLst>
          </p:cNvPr>
          <p:cNvCxnSpPr>
            <a:cxnSpLocks/>
          </p:cNvCxnSpPr>
          <p:nvPr/>
        </p:nvCxnSpPr>
        <p:spPr>
          <a:xfrm>
            <a:off x="8808091" y="255348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31DAC54-70D8-4950-A9CE-F874B0D6DCBF}"/>
              </a:ext>
            </a:extLst>
          </p:cNvPr>
          <p:cNvCxnSpPr>
            <a:cxnSpLocks/>
          </p:cNvCxnSpPr>
          <p:nvPr/>
        </p:nvCxnSpPr>
        <p:spPr>
          <a:xfrm>
            <a:off x="7780678" y="379231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3B106F4-F3AC-4EC7-A469-AA6051CC007F}"/>
              </a:ext>
            </a:extLst>
          </p:cNvPr>
          <p:cNvCxnSpPr>
            <a:cxnSpLocks/>
          </p:cNvCxnSpPr>
          <p:nvPr/>
        </p:nvCxnSpPr>
        <p:spPr>
          <a:xfrm>
            <a:off x="7921256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E67040D-91F5-4DD7-80A4-AFCA6647AFB0}"/>
              </a:ext>
            </a:extLst>
          </p:cNvPr>
          <p:cNvCxnSpPr>
            <a:cxnSpLocks/>
          </p:cNvCxnSpPr>
          <p:nvPr/>
        </p:nvCxnSpPr>
        <p:spPr>
          <a:xfrm>
            <a:off x="7787098" y="1706173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751205" y="697097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676847" y="66203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825563" y="676039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B2788-BEB4-45BE-86D9-B6839014F10C}"/>
              </a:ext>
            </a:extLst>
          </p:cNvPr>
          <p:cNvSpPr/>
          <p:nvPr/>
        </p:nvSpPr>
        <p:spPr>
          <a:xfrm>
            <a:off x="6649315" y="32981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40F988B-458A-4974-9FE6-F36E53C30D13}"/>
              </a:ext>
            </a:extLst>
          </p:cNvPr>
          <p:cNvSpPr/>
          <p:nvPr/>
        </p:nvSpPr>
        <p:spPr>
          <a:xfrm>
            <a:off x="7578443" y="329810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0D69EC-1B99-475F-AC25-7ACB8AFD4D17}"/>
              </a:ext>
            </a:extLst>
          </p:cNvPr>
          <p:cNvSpPr/>
          <p:nvPr/>
        </p:nvSpPr>
        <p:spPr>
          <a:xfrm>
            <a:off x="8500598" y="294743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177242C-B839-4E64-8ECA-A1B2D9586583}"/>
              </a:ext>
            </a:extLst>
          </p:cNvPr>
          <p:cNvSpPr/>
          <p:nvPr/>
        </p:nvSpPr>
        <p:spPr>
          <a:xfrm>
            <a:off x="6649314" y="166146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51C71D1-94CF-40D2-9327-449FFB7A66AE}"/>
              </a:ext>
            </a:extLst>
          </p:cNvPr>
          <p:cNvSpPr/>
          <p:nvPr/>
        </p:nvSpPr>
        <p:spPr>
          <a:xfrm>
            <a:off x="4360480" y="293655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DA9295E-83B3-4DB3-8EDE-2EB11677F3AE}"/>
              </a:ext>
            </a:extLst>
          </p:cNvPr>
          <p:cNvSpPr/>
          <p:nvPr/>
        </p:nvSpPr>
        <p:spPr>
          <a:xfrm>
            <a:off x="9407242" y="16080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4C9D087-F157-4F2A-A93D-DCFDC5FBE8CA}"/>
              </a:ext>
            </a:extLst>
          </p:cNvPr>
          <p:cNvSpPr/>
          <p:nvPr/>
        </p:nvSpPr>
        <p:spPr>
          <a:xfrm>
            <a:off x="7578441" y="294621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9C0BE48-1491-4865-B31A-A61489C82E5E}"/>
              </a:ext>
            </a:extLst>
          </p:cNvPr>
          <p:cNvSpPr/>
          <p:nvPr/>
        </p:nvSpPr>
        <p:spPr>
          <a:xfrm>
            <a:off x="5811914" y="2937924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05E13A-A9C2-44FE-B0F0-600E473D366D}"/>
              </a:ext>
            </a:extLst>
          </p:cNvPr>
          <p:cNvSpPr/>
          <p:nvPr/>
        </p:nvSpPr>
        <p:spPr>
          <a:xfrm>
            <a:off x="6695177" y="28677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380C732-309E-4BD8-B16D-79956CB69AAB}"/>
              </a:ext>
            </a:extLst>
          </p:cNvPr>
          <p:cNvSpPr/>
          <p:nvPr/>
        </p:nvSpPr>
        <p:spPr>
          <a:xfrm>
            <a:off x="7578441" y="4230974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9139495-A58D-4786-974B-F1A40193801F}"/>
              </a:ext>
            </a:extLst>
          </p:cNvPr>
          <p:cNvSpPr/>
          <p:nvPr/>
        </p:nvSpPr>
        <p:spPr>
          <a:xfrm>
            <a:off x="6696591" y="424322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5F5BBF-0236-4008-93C5-6BD9457CA3F7}"/>
              </a:ext>
            </a:extLst>
          </p:cNvPr>
          <p:cNvSpPr/>
          <p:nvPr/>
        </p:nvSpPr>
        <p:spPr>
          <a:xfrm>
            <a:off x="5811914" y="424322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365</Words>
  <Application>Microsoft Office PowerPoint</Application>
  <PresentationFormat>宽屏</PresentationFormat>
  <Paragraphs>162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guowei</dc:creator>
  <cp:lastModifiedBy>yan guowei</cp:lastModifiedBy>
  <cp:revision>27</cp:revision>
  <dcterms:created xsi:type="dcterms:W3CDTF">2019-05-21T01:46:51Z</dcterms:created>
  <dcterms:modified xsi:type="dcterms:W3CDTF">2019-05-24T08:21:27Z</dcterms:modified>
</cp:coreProperties>
</file>