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615</Words>
  <Application>Microsoft Office PowerPoint</Application>
  <PresentationFormat>宽屏</PresentationFormat>
  <Paragraphs>280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汉诺塔游戏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60</cp:revision>
  <dcterms:created xsi:type="dcterms:W3CDTF">2019-05-21T01:46:51Z</dcterms:created>
  <dcterms:modified xsi:type="dcterms:W3CDTF">2019-06-04T03:06:38Z</dcterms:modified>
</cp:coreProperties>
</file>