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Pitch Deck - Unsmoke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Perlombaan Startup Internasional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Anggota tim dan peran masing-masing</a:t>
            </a:r>
          </a:p>
          <a:p>
            <a:r>
              <a:t>• Pengalaman dan keahlian yang relevan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Timeline pengembangan produk</a:t>
            </a:r>
          </a:p>
          <a:p>
            <a:r>
              <a:t>• Fitur-fitur yang akan datang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Ringkasan nilai tambah Unsmoke</a:t>
            </a:r>
          </a:p>
          <a:p>
            <a:r>
              <a:t>• Ajakan untuk investasi atau kolaborasi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Tingginya angka perokok di Indonesia</a:t>
            </a:r>
          </a:p>
          <a:p>
            <a:r>
              <a:t>• Rendahnya tingkat keberhasilan berhenti merokok</a:t>
            </a:r>
          </a:p>
          <a:p>
            <a:r>
              <a:t>• Dampak kesehatan yang serius dari merokok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Unsmoke: Aplikasi yang menggunakan gamifikasi untuk membantu berhenti merokok</a:t>
            </a:r>
          </a:p>
          <a:p>
            <a:r>
              <a:t>• Penggunaan AI untuk personalisasi rencana berhenti merokok</a:t>
            </a:r>
          </a:p>
          <a:p>
            <a:r>
              <a:t>• Fitur-fitur inovatif yang memotivasi pengguna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and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Pelacakan kemajuan dan manfaat</a:t>
            </a:r>
          </a:p>
          <a:p>
            <a:r>
              <a:t>• Animasi avatar paru-paru</a:t>
            </a:r>
          </a:p>
          <a:p>
            <a:r>
              <a:t>• Tantangan interaktif dan leaderboard</a:t>
            </a:r>
          </a:p>
          <a:p>
            <a:r>
              <a:t>• Toko makeover paru-paru</a:t>
            </a:r>
          </a:p>
          <a:p>
            <a:r>
              <a:t>• Rencana berhenti yang dipersonalisasi dengan AI</a:t>
            </a:r>
          </a:p>
          <a:p>
            <a:r>
              <a:t>• Pelacakan kesehatan harian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Ukuran pasar potensial (TAM, SAM, SOM)</a:t>
            </a:r>
          </a:p>
          <a:p>
            <a:r>
              <a:t>• Target pasar utama: Generasi Z di Indonesia</a:t>
            </a:r>
          </a:p>
          <a:p>
            <a:r>
              <a:t>• Data statistik terkait perokok di Indonesia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Langganan premium</a:t>
            </a:r>
          </a:p>
          <a:p>
            <a:r>
              <a:t>• Produk dan layanan tambahan</a:t>
            </a:r>
          </a:p>
          <a:p>
            <a:r>
              <a:t>• Kemitraan dengan perusahaan asuransi kesehatan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Kampanye pemasaran digital</a:t>
            </a:r>
          </a:p>
          <a:p>
            <a:r>
              <a:t>• Kolaborasi dengan penyedia layanan telekomunikasi</a:t>
            </a:r>
          </a:p>
          <a:p>
            <a:r>
              <a:t>• Kampanye edukasi di wilayah dengan penetrasi internet rendah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Perbandingan fitur dengan kompetitor utama</a:t>
            </a:r>
          </a:p>
          <a:p>
            <a:r>
              <a:t>• Keunggulan kompetitif Unsmoke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Proyeksi pendapatan dari langganan premium</a:t>
            </a:r>
          </a:p>
          <a:p>
            <a:r>
              <a:t>• Estimasi pengeluaran dan keuntungan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