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79" r:id="rId11"/>
    <p:sldId id="299" r:id="rId12"/>
    <p:sldId id="300" r:id="rId13"/>
    <p:sldId id="301" r:id="rId14"/>
    <p:sldId id="311" r:id="rId15"/>
    <p:sldId id="312" r:id="rId16"/>
    <p:sldId id="314" r:id="rId17"/>
    <p:sldId id="321" r:id="rId18"/>
    <p:sldId id="322" r:id="rId19"/>
    <p:sldId id="331" r:id="rId20"/>
    <p:sldId id="332" r:id="rId21"/>
    <p:sldId id="324" r:id="rId22"/>
    <p:sldId id="328" r:id="rId23"/>
    <p:sldId id="333" r:id="rId24"/>
    <p:sldId id="329" r:id="rId25"/>
    <p:sldId id="33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81D0E-5398-4745-A834-31E60C4E4405}" v="943" dt="2018-10-11T03:26:03.756"/>
    <p1510:client id="{9E250EF0-EB5C-4E08-B860-9830C94F7CD1}" v="492" dt="2018-10-11T07:26:58.855"/>
    <p1510:client id="{3AC60328-19ED-44FB-A666-A5886EB739E8}" v="140" dt="2018-10-11T10:42:0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 " userId="9a221adf-fc46-4e62-88dc-de440780d826" providerId="ADAL" clId="{9E250EF0-EB5C-4E08-B860-9830C94F7CD1}"/>
    <pc:docChg chg="undo redo custSel addSld delSld modSld sldOrd">
      <pc:chgData name="김현호 " userId="9a221adf-fc46-4e62-88dc-de440780d826" providerId="ADAL" clId="{9E250EF0-EB5C-4E08-B860-9830C94F7CD1}" dt="2018-10-11T07:27:00.984" v="10160" actId="20577"/>
      <pc:docMkLst>
        <pc:docMk/>
      </pc:docMkLst>
      <pc:sldChg chg="del">
        <pc:chgData name="김현호 " userId="9a221adf-fc46-4e62-88dc-de440780d826" providerId="ADAL" clId="{9E250EF0-EB5C-4E08-B860-9830C94F7CD1}" dt="2018-10-11T03:38:13.007" v="0" actId="2696"/>
        <pc:sldMkLst>
          <pc:docMk/>
          <pc:sldMk cId="3825706826" sldId="257"/>
        </pc:sldMkLst>
      </pc:sldChg>
      <pc:sldChg chg="del">
        <pc:chgData name="김현호 " userId="9a221adf-fc46-4e62-88dc-de440780d826" providerId="ADAL" clId="{9E250EF0-EB5C-4E08-B860-9830C94F7CD1}" dt="2018-10-11T03:38:15.989" v="1" actId="2696"/>
        <pc:sldMkLst>
          <pc:docMk/>
          <pc:sldMk cId="2060721255" sldId="258"/>
        </pc:sldMkLst>
      </pc:sldChg>
      <pc:sldChg chg="del">
        <pc:chgData name="김현호 " userId="9a221adf-fc46-4e62-88dc-de440780d826" providerId="ADAL" clId="{9E250EF0-EB5C-4E08-B860-9830C94F7CD1}" dt="2018-10-11T03:38:19.229" v="2" actId="2696"/>
        <pc:sldMkLst>
          <pc:docMk/>
          <pc:sldMk cId="2139221749" sldId="259"/>
        </pc:sldMkLst>
      </pc:sldChg>
      <pc:sldChg chg="modSp">
        <pc:chgData name="김현호 " userId="9a221adf-fc46-4e62-88dc-de440780d826" providerId="ADAL" clId="{9E250EF0-EB5C-4E08-B860-9830C94F7CD1}" dt="2018-10-11T03:41:42.037" v="296" actId="20577"/>
        <pc:sldMkLst>
          <pc:docMk/>
          <pc:sldMk cId="3849257974" sldId="260"/>
        </pc:sldMkLst>
        <pc:spChg chg="mod">
          <ac:chgData name="김현호 " userId="9a221adf-fc46-4e62-88dc-de440780d826" providerId="ADAL" clId="{9E250EF0-EB5C-4E08-B860-9830C94F7CD1}" dt="2018-10-11T03:39:48.511" v="56" actId="20577"/>
          <ac:spMkLst>
            <pc:docMk/>
            <pc:sldMk cId="3849257974" sldId="26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3:41:42.037" v="296" actId="20577"/>
          <ac:spMkLst>
            <pc:docMk/>
            <pc:sldMk cId="3849257974" sldId="260"/>
            <ac:spMk id="3" creationId="{70E187F1-BDE9-4117-A159-6B7FB65B5E12}"/>
          </ac:spMkLst>
        </pc:spChg>
      </pc:sldChg>
      <pc:sldChg chg="add">
        <pc:chgData name="김현호 " userId="9a221adf-fc46-4e62-88dc-de440780d826" providerId="ADAL" clId="{9E250EF0-EB5C-4E08-B860-9830C94F7CD1}" dt="2018-10-11T03:51:59.058" v="297"/>
        <pc:sldMkLst>
          <pc:docMk/>
          <pc:sldMk cId="1732944730" sldId="261"/>
        </pc:sldMkLst>
      </pc:sldChg>
      <pc:sldChg chg="del">
        <pc:chgData name="김현호 " userId="9a221adf-fc46-4e62-88dc-de440780d826" providerId="ADAL" clId="{9E250EF0-EB5C-4E08-B860-9830C94F7CD1}" dt="2018-10-11T03:38:22.403" v="3" actId="2696"/>
        <pc:sldMkLst>
          <pc:docMk/>
          <pc:sldMk cId="3280103088" sldId="261"/>
        </pc:sldMkLst>
      </pc:sldChg>
      <pc:sldChg chg="del">
        <pc:chgData name="김현호 " userId="9a221adf-fc46-4e62-88dc-de440780d826" providerId="ADAL" clId="{9E250EF0-EB5C-4E08-B860-9830C94F7CD1}" dt="2018-10-11T03:38:23.174" v="4" actId="2696"/>
        <pc:sldMkLst>
          <pc:docMk/>
          <pc:sldMk cId="485581996" sldId="262"/>
        </pc:sldMkLst>
      </pc:sldChg>
      <pc:sldChg chg="modSp add">
        <pc:chgData name="김현호 " userId="9a221adf-fc46-4e62-88dc-de440780d826" providerId="ADAL" clId="{9E250EF0-EB5C-4E08-B860-9830C94F7CD1}" dt="2018-10-11T06:54:47.214" v="6905" actId="20577"/>
        <pc:sldMkLst>
          <pc:docMk/>
          <pc:sldMk cId="3075915357" sldId="262"/>
        </pc:sldMkLst>
        <pc:spChg chg="mod">
          <ac:chgData name="김현호 " userId="9a221adf-fc46-4e62-88dc-de440780d826" providerId="ADAL" clId="{9E250EF0-EB5C-4E08-B860-9830C94F7CD1}" dt="2018-10-11T06:54:47.214" v="6905" actId="20577"/>
          <ac:spMkLst>
            <pc:docMk/>
            <pc:sldMk cId="3075915357" sldId="26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02:11.627" v="713" actId="20577"/>
          <ac:spMkLst>
            <pc:docMk/>
            <pc:sldMk cId="3075915357" sldId="262"/>
            <ac:spMk id="3" creationId="{70E187F1-BDE9-4117-A159-6B7FB65B5E12}"/>
          </ac:spMkLst>
        </pc:spChg>
      </pc:sldChg>
      <pc:sldChg chg="addSp delSp modSp add del">
        <pc:chgData name="김현호 " userId="9a221adf-fc46-4e62-88dc-de440780d826" providerId="ADAL" clId="{9E250EF0-EB5C-4E08-B860-9830C94F7CD1}" dt="2018-10-11T04:02:20.589" v="714" actId="2696"/>
        <pc:sldMkLst>
          <pc:docMk/>
          <pc:sldMk cId="537291383" sldId="263"/>
        </pc:sldMkLst>
        <pc:spChg chg="mod">
          <ac:chgData name="김현호 " userId="9a221adf-fc46-4e62-88dc-de440780d826" providerId="ADAL" clId="{9E250EF0-EB5C-4E08-B860-9830C94F7CD1}" dt="2018-10-11T03:57:37.447" v="327"/>
          <ac:spMkLst>
            <pc:docMk/>
            <pc:sldMk cId="537291383" sldId="263"/>
            <ac:spMk id="2" creationId="{C9B14DAA-E685-4A2E-9DF8-F8BDFA3DCEFE}"/>
          </ac:spMkLst>
        </pc:spChg>
        <pc:spChg chg="mod">
          <ac:chgData name="김현호 " userId="9a221adf-fc46-4e62-88dc-de440780d826" providerId="ADAL" clId="{9E250EF0-EB5C-4E08-B860-9830C94F7CD1}" dt="2018-10-11T04:02:09.342" v="709" actId="14100"/>
          <ac:spMkLst>
            <pc:docMk/>
            <pc:sldMk cId="537291383" sldId="263"/>
            <ac:spMk id="3" creationId="{3088B45D-428B-4E8E-9B39-C1719FE8A897}"/>
          </ac:spMkLst>
        </pc:spChg>
        <pc:spChg chg="add del mod">
          <ac:chgData name="김현호 " userId="9a221adf-fc46-4e62-88dc-de440780d826" providerId="ADAL" clId="{9E250EF0-EB5C-4E08-B860-9830C94F7CD1}" dt="2018-10-11T04:02:11.105" v="712" actId="5793"/>
          <ac:spMkLst>
            <pc:docMk/>
            <pc:sldMk cId="537291383" sldId="263"/>
            <ac:spMk id="4" creationId="{8FFE18AB-5000-4F1E-A1F4-555FF4E240DD}"/>
          </ac:spMkLst>
        </pc:spChg>
        <pc:spChg chg="mod">
          <ac:chgData name="김현호 " userId="9a221adf-fc46-4e62-88dc-de440780d826" providerId="ADAL" clId="{9E250EF0-EB5C-4E08-B860-9830C94F7CD1}" dt="2018-10-11T04:02:07.675" v="708" actId="14100"/>
          <ac:spMkLst>
            <pc:docMk/>
            <pc:sldMk cId="537291383" sldId="263"/>
            <ac:spMk id="5" creationId="{B0D449C5-945A-4710-BD16-B7F8243C6009}"/>
          </ac:spMkLst>
        </pc:spChg>
        <pc:spChg chg="add del">
          <ac:chgData name="김현호 " userId="9a221adf-fc46-4e62-88dc-de440780d826" providerId="ADAL" clId="{9E250EF0-EB5C-4E08-B860-9830C94F7CD1}" dt="2018-10-11T04:02:10.368" v="710" actId="478"/>
          <ac:spMkLst>
            <pc:docMk/>
            <pc:sldMk cId="537291383" sldId="263"/>
            <ac:spMk id="6" creationId="{5E081205-41D6-4848-9034-47D3C64800B1}"/>
          </ac:spMkLst>
        </pc:spChg>
      </pc:sldChg>
      <pc:sldChg chg="del">
        <pc:chgData name="김현호 " userId="9a221adf-fc46-4e62-88dc-de440780d826" providerId="ADAL" clId="{9E250EF0-EB5C-4E08-B860-9830C94F7CD1}" dt="2018-10-11T03:38:24.011" v="5" actId="2696"/>
        <pc:sldMkLst>
          <pc:docMk/>
          <pc:sldMk cId="1996938321" sldId="263"/>
        </pc:sldMkLst>
      </pc:sldChg>
      <pc:sldChg chg="modSp add del">
        <pc:chgData name="김현호 " userId="9a221adf-fc46-4e62-88dc-de440780d826" providerId="ADAL" clId="{9E250EF0-EB5C-4E08-B860-9830C94F7CD1}" dt="2018-10-11T04:04:58.425" v="781" actId="2696"/>
        <pc:sldMkLst>
          <pc:docMk/>
          <pc:sldMk cId="3672806013" sldId="263"/>
        </pc:sldMkLst>
        <pc:spChg chg="mod">
          <ac:chgData name="김현호 " userId="9a221adf-fc46-4e62-88dc-de440780d826" providerId="ADAL" clId="{9E250EF0-EB5C-4E08-B860-9830C94F7CD1}" dt="2018-10-11T04:03:58.967" v="769" actId="5793"/>
          <ac:spMkLst>
            <pc:docMk/>
            <pc:sldMk cId="3672806013" sldId="263"/>
            <ac:spMk id="3" creationId="{70E187F1-BDE9-4117-A159-6B7FB65B5E12}"/>
          </ac:spMkLst>
        </pc:spChg>
      </pc:sldChg>
      <pc:sldChg chg="del">
        <pc:chgData name="김현호 " userId="9a221adf-fc46-4e62-88dc-de440780d826" providerId="ADAL" clId="{9E250EF0-EB5C-4E08-B860-9830C94F7CD1}" dt="2018-10-11T03:38:24.807" v="6" actId="2696"/>
        <pc:sldMkLst>
          <pc:docMk/>
          <pc:sldMk cId="2129017396" sldId="264"/>
        </pc:sldMkLst>
      </pc:sldChg>
      <pc:sldChg chg="addSp delSp modSp add">
        <pc:chgData name="김현호 " userId="9a221adf-fc46-4e62-88dc-de440780d826" providerId="ADAL" clId="{9E250EF0-EB5C-4E08-B860-9830C94F7CD1}" dt="2018-10-11T06:54:50.492" v="6908" actId="20577"/>
        <pc:sldMkLst>
          <pc:docMk/>
          <pc:sldMk cId="2708037450" sldId="264"/>
        </pc:sldMkLst>
        <pc:spChg chg="mod">
          <ac:chgData name="김현호 " userId="9a221adf-fc46-4e62-88dc-de440780d826" providerId="ADAL" clId="{9E250EF0-EB5C-4E08-B860-9830C94F7CD1}" dt="2018-10-11T06:54:50.492" v="6908" actId="20577"/>
          <ac:spMkLst>
            <pc:docMk/>
            <pc:sldMk cId="2708037450" sldId="26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4:05:16.432" v="784" actId="478"/>
          <ac:spMkLst>
            <pc:docMk/>
            <pc:sldMk cId="2708037450" sldId="264"/>
            <ac:spMk id="3" creationId="{70E187F1-BDE9-4117-A159-6B7FB65B5E12}"/>
          </ac:spMkLst>
        </pc:spChg>
        <pc:spChg chg="add mod">
          <ac:chgData name="김현호 " userId="9a221adf-fc46-4e62-88dc-de440780d826" providerId="ADAL" clId="{9E250EF0-EB5C-4E08-B860-9830C94F7CD1}" dt="2018-10-11T04:04:48.709" v="780" actId="27636"/>
          <ac:spMkLst>
            <pc:docMk/>
            <pc:sldMk cId="2708037450" sldId="264"/>
            <ac:spMk id="4" creationId="{F89F618D-2D4C-4D2B-AD78-22DAE6F6A69C}"/>
          </ac:spMkLst>
        </pc:spChg>
        <pc:spChg chg="add mod">
          <ac:chgData name="김현호 " userId="9a221adf-fc46-4e62-88dc-de440780d826" providerId="ADAL" clId="{9E250EF0-EB5C-4E08-B860-9830C94F7CD1}" dt="2018-10-11T04:05:33.547" v="789" actId="27636"/>
          <ac:spMkLst>
            <pc:docMk/>
            <pc:sldMk cId="2708037450" sldId="264"/>
            <ac:spMk id="5" creationId="{8DB9DA0B-41C7-4CF7-B394-95B0842906AA}"/>
          </ac:spMkLst>
        </pc:spChg>
        <pc:spChg chg="add del mod">
          <ac:chgData name="김현호 " userId="9a221adf-fc46-4e62-88dc-de440780d826" providerId="ADAL" clId="{9E250EF0-EB5C-4E08-B860-9830C94F7CD1}" dt="2018-10-11T04:05:21.302" v="786" actId="478"/>
          <ac:spMkLst>
            <pc:docMk/>
            <pc:sldMk cId="2708037450" sldId="264"/>
            <ac:spMk id="7" creationId="{2CE9E450-587C-462B-A6EB-4981F6062579}"/>
          </ac:spMkLst>
        </pc:spChg>
        <pc:spChg chg="add mod">
          <ac:chgData name="김현호 " userId="9a221adf-fc46-4e62-88dc-de440780d826" providerId="ADAL" clId="{9E250EF0-EB5C-4E08-B860-9830C94F7CD1}" dt="2018-10-11T04:09:07.206" v="1344" actId="20577"/>
          <ac:spMkLst>
            <pc:docMk/>
            <pc:sldMk cId="2708037450" sldId="264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54" v="7" actId="2696"/>
        <pc:sldMkLst>
          <pc:docMk/>
          <pc:sldMk cId="435797966" sldId="265"/>
        </pc:sldMkLst>
      </pc:sldChg>
      <pc:sldChg chg="modSp add">
        <pc:chgData name="김현호 " userId="9a221adf-fc46-4e62-88dc-de440780d826" providerId="ADAL" clId="{9E250EF0-EB5C-4E08-B860-9830C94F7CD1}" dt="2018-10-11T06:54:53.874" v="6909" actId="20577"/>
        <pc:sldMkLst>
          <pc:docMk/>
          <pc:sldMk cId="2328925304" sldId="265"/>
        </pc:sldMkLst>
        <pc:spChg chg="mod">
          <ac:chgData name="김현호 " userId="9a221adf-fc46-4e62-88dc-de440780d826" providerId="ADAL" clId="{9E250EF0-EB5C-4E08-B860-9830C94F7CD1}" dt="2018-10-11T06:54:53.874" v="6909" actId="20577"/>
          <ac:spMkLst>
            <pc:docMk/>
            <pc:sldMk cId="2328925304" sldId="26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10:54.623" v="1378" actId="27636"/>
          <ac:spMkLst>
            <pc:docMk/>
            <pc:sldMk cId="2328925304" sldId="265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4:00.439" v="2037" actId="20577"/>
          <ac:spMkLst>
            <pc:docMk/>
            <pc:sldMk cId="2328925304" sldId="265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69" v="8" actId="2696"/>
        <pc:sldMkLst>
          <pc:docMk/>
          <pc:sldMk cId="2570247189" sldId="266"/>
        </pc:sldMkLst>
      </pc:sldChg>
      <pc:sldChg chg="modSp add">
        <pc:chgData name="김현호 " userId="9a221adf-fc46-4e62-88dc-de440780d826" providerId="ADAL" clId="{9E250EF0-EB5C-4E08-B860-9830C94F7CD1}" dt="2018-10-11T06:54:56.016" v="6910" actId="20577"/>
        <pc:sldMkLst>
          <pc:docMk/>
          <pc:sldMk cId="2828760827" sldId="266"/>
        </pc:sldMkLst>
        <pc:spChg chg="mod">
          <ac:chgData name="김현호 " userId="9a221adf-fc46-4e62-88dc-de440780d826" providerId="ADAL" clId="{9E250EF0-EB5C-4E08-B860-9830C94F7CD1}" dt="2018-10-11T06:54:56.016" v="6910" actId="20577"/>
          <ac:spMkLst>
            <pc:docMk/>
            <pc:sldMk cId="2828760827" sldId="26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56:12.228" v="2042" actId="27636"/>
          <ac:spMkLst>
            <pc:docMk/>
            <pc:sldMk cId="2828760827" sldId="266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8:04.451" v="2201"/>
          <ac:spMkLst>
            <pc:docMk/>
            <pc:sldMk cId="2828760827" sldId="266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4:57.855" v="6911" actId="20577"/>
        <pc:sldMkLst>
          <pc:docMk/>
          <pc:sldMk cId="128825739" sldId="267"/>
        </pc:sldMkLst>
        <pc:spChg chg="mod">
          <ac:chgData name="김현호 " userId="9a221adf-fc46-4e62-88dc-de440780d826" providerId="ADAL" clId="{9E250EF0-EB5C-4E08-B860-9830C94F7CD1}" dt="2018-10-11T06:54:57.855" v="6911" actId="20577"/>
          <ac:spMkLst>
            <pc:docMk/>
            <pc:sldMk cId="128825739" sldId="267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2:16.312" v="2557"/>
          <ac:spMkLst>
            <pc:docMk/>
            <pc:sldMk cId="128825739" sldId="267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2:37.542" v="2575" actId="20577"/>
          <ac:spMkLst>
            <pc:docMk/>
            <pc:sldMk cId="128825739" sldId="267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285" v="9" actId="2696"/>
        <pc:sldMkLst>
          <pc:docMk/>
          <pc:sldMk cId="572713759" sldId="267"/>
        </pc:sldMkLst>
      </pc:sldChg>
      <pc:sldChg chg="modSp add del">
        <pc:chgData name="김현호 " userId="9a221adf-fc46-4e62-88dc-de440780d826" providerId="ADAL" clId="{9E250EF0-EB5C-4E08-B860-9830C94F7CD1}" dt="2018-10-11T04:58:54.829" v="2252" actId="2696"/>
        <pc:sldMkLst>
          <pc:docMk/>
          <pc:sldMk cId="2179400702" sldId="267"/>
        </pc:sldMkLst>
        <pc:spChg chg="mod">
          <ac:chgData name="김현호 " userId="9a221adf-fc46-4e62-88dc-de440780d826" providerId="ADAL" clId="{9E250EF0-EB5C-4E08-B860-9830C94F7CD1}" dt="2018-10-11T04:58:42.665" v="2250" actId="20577"/>
          <ac:spMkLst>
            <pc:docMk/>
            <pc:sldMk cId="2179400702" sldId="267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8:44.993" v="2251" actId="20577"/>
          <ac:spMkLst>
            <pc:docMk/>
            <pc:sldMk cId="2179400702" sldId="267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9E250EF0-EB5C-4E08-B860-9830C94F7CD1}" dt="2018-10-11T04:56:01.396" v="2040"/>
        <pc:sldMkLst>
          <pc:docMk/>
          <pc:sldMk cId="3053033632" sldId="267"/>
        </pc:sldMkLst>
      </pc:sldChg>
      <pc:sldChg chg="del">
        <pc:chgData name="김현호 " userId="9a221adf-fc46-4e62-88dc-de440780d826" providerId="ADAL" clId="{9E250EF0-EB5C-4E08-B860-9830C94F7CD1}" dt="2018-10-11T03:38:28.352" v="10" actId="2696"/>
        <pc:sldMkLst>
          <pc:docMk/>
          <pc:sldMk cId="966251950" sldId="268"/>
        </pc:sldMkLst>
      </pc:sldChg>
      <pc:sldChg chg="modSp add">
        <pc:chgData name="김현호 " userId="9a221adf-fc46-4e62-88dc-de440780d826" providerId="ADAL" clId="{9E250EF0-EB5C-4E08-B860-9830C94F7CD1}" dt="2018-10-11T06:55:07.705" v="6913" actId="20577"/>
        <pc:sldMkLst>
          <pc:docMk/>
          <pc:sldMk cId="4217732322" sldId="268"/>
        </pc:sldMkLst>
        <pc:spChg chg="mod">
          <ac:chgData name="김현호 " userId="9a221adf-fc46-4e62-88dc-de440780d826" providerId="ADAL" clId="{9E250EF0-EB5C-4E08-B860-9830C94F7CD1}" dt="2018-10-11T06:55:07.705" v="6913" actId="20577"/>
          <ac:spMkLst>
            <pc:docMk/>
            <pc:sldMk cId="4217732322" sldId="268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3:47.790" v="3809" actId="20577"/>
          <ac:spMkLst>
            <pc:docMk/>
            <pc:sldMk cId="4217732322" sldId="268"/>
            <ac:spMk id="3" creationId="{70E187F1-BDE9-4117-A159-6B7FB65B5E12}"/>
          </ac:spMkLst>
        </pc:spChg>
      </pc:sldChg>
      <pc:sldChg chg="modSp add del ord">
        <pc:chgData name="김현호 " userId="9a221adf-fc46-4e62-88dc-de440780d826" providerId="ADAL" clId="{9E250EF0-EB5C-4E08-B860-9830C94F7CD1}" dt="2018-10-11T05:03:00.119" v="2579" actId="2696"/>
        <pc:sldMkLst>
          <pc:docMk/>
          <pc:sldMk cId="853229122" sldId="269"/>
        </pc:sldMkLst>
        <pc:spChg chg="mod">
          <ac:chgData name="김현호 " userId="9a221adf-fc46-4e62-88dc-de440780d826" providerId="ADAL" clId="{9E250EF0-EB5C-4E08-B860-9830C94F7CD1}" dt="2018-10-11T05:02:00.773" v="2556"/>
          <ac:spMkLst>
            <pc:docMk/>
            <pc:sldMk cId="853229122" sldId="269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2:31.538" v="2573" actId="20577"/>
          <ac:spMkLst>
            <pc:docMk/>
            <pc:sldMk cId="853229122" sldId="269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8.649" v="11" actId="2696"/>
        <pc:sldMkLst>
          <pc:docMk/>
          <pc:sldMk cId="3050958224" sldId="269"/>
        </pc:sldMkLst>
      </pc:sldChg>
      <pc:sldChg chg="del">
        <pc:chgData name="김현호 " userId="9a221adf-fc46-4e62-88dc-de440780d826" providerId="ADAL" clId="{9E250EF0-EB5C-4E08-B860-9830C94F7CD1}" dt="2018-10-11T03:38:28.767" v="12" actId="2696"/>
        <pc:sldMkLst>
          <pc:docMk/>
          <pc:sldMk cId="1030601571" sldId="270"/>
        </pc:sldMkLst>
      </pc:sldChg>
      <pc:sldChg chg="modSp add">
        <pc:chgData name="김현호 " userId="9a221adf-fc46-4e62-88dc-de440780d826" providerId="ADAL" clId="{9E250EF0-EB5C-4E08-B860-9830C94F7CD1}" dt="2018-10-11T06:55:00.167" v="6912" actId="20577"/>
        <pc:sldMkLst>
          <pc:docMk/>
          <pc:sldMk cId="3815864634" sldId="270"/>
        </pc:sldMkLst>
        <pc:spChg chg="mod">
          <ac:chgData name="김현호 " userId="9a221adf-fc46-4e62-88dc-de440780d826" providerId="ADAL" clId="{9E250EF0-EB5C-4E08-B860-9830C94F7CD1}" dt="2018-10-11T06:55:00.167" v="6912" actId="20577"/>
          <ac:spMkLst>
            <pc:docMk/>
            <pc:sldMk cId="3815864634" sldId="27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4:20.579" v="2678" actId="20577"/>
          <ac:spMkLst>
            <pc:docMk/>
            <pc:sldMk cId="3815864634" sldId="270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6:17.770" v="2889"/>
          <ac:spMkLst>
            <pc:docMk/>
            <pc:sldMk cId="3815864634" sldId="27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5:10.151" v="6914" actId="20577"/>
        <pc:sldMkLst>
          <pc:docMk/>
          <pc:sldMk cId="1654241264" sldId="271"/>
        </pc:sldMkLst>
        <pc:spChg chg="mod">
          <ac:chgData name="김현호 " userId="9a221adf-fc46-4e62-88dc-de440780d826" providerId="ADAL" clId="{9E250EF0-EB5C-4E08-B860-9830C94F7CD1}" dt="2018-10-11T06:55:10.151" v="6914" actId="20577"/>
          <ac:spMkLst>
            <pc:docMk/>
            <pc:sldMk cId="1654241264" sldId="271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9:30.443" v="3938" actId="20577"/>
          <ac:spMkLst>
            <pc:docMk/>
            <pc:sldMk cId="1654241264" sldId="271"/>
            <ac:spMk id="3" creationId="{70E187F1-BDE9-4117-A159-6B7FB65B5E12}"/>
          </ac:spMkLst>
        </pc:spChg>
      </pc:sldChg>
      <pc:sldChg chg="del">
        <pc:chgData name="김현호 " userId="9a221adf-fc46-4e62-88dc-de440780d826" providerId="ADAL" clId="{9E250EF0-EB5C-4E08-B860-9830C94F7CD1}" dt="2018-10-11T03:38:28.887" v="13" actId="2696"/>
        <pc:sldMkLst>
          <pc:docMk/>
          <pc:sldMk cId="4059418839" sldId="271"/>
        </pc:sldMkLst>
      </pc:sldChg>
      <pc:sldChg chg="modSp add">
        <pc:chgData name="김현호 " userId="9a221adf-fc46-4e62-88dc-de440780d826" providerId="ADAL" clId="{9E250EF0-EB5C-4E08-B860-9830C94F7CD1}" dt="2018-10-11T06:55:12.134" v="6915" actId="20577"/>
        <pc:sldMkLst>
          <pc:docMk/>
          <pc:sldMk cId="871376978" sldId="272"/>
        </pc:sldMkLst>
        <pc:spChg chg="mod">
          <ac:chgData name="김현호 " userId="9a221adf-fc46-4e62-88dc-de440780d826" providerId="ADAL" clId="{9E250EF0-EB5C-4E08-B860-9830C94F7CD1}" dt="2018-10-11T06:55:12.134" v="6915" actId="20577"/>
          <ac:spMkLst>
            <pc:docMk/>
            <pc:sldMk cId="871376978" sldId="27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20:08.163" v="3949" actId="27636"/>
          <ac:spMkLst>
            <pc:docMk/>
            <pc:sldMk cId="871376978" sldId="272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6:31:57.869" v="5709"/>
          <ac:spMkLst>
            <pc:docMk/>
            <pc:sldMk cId="871376978" sldId="272"/>
            <ac:spMk id="8" creationId="{4AFE1ED4-72C9-4478-AD1E-0A653AAB8FB6}"/>
          </ac:spMkLst>
        </pc:spChg>
      </pc:sldChg>
      <pc:sldChg chg="del">
        <pc:chgData name="김현호 " userId="9a221adf-fc46-4e62-88dc-de440780d826" providerId="ADAL" clId="{9E250EF0-EB5C-4E08-B860-9830C94F7CD1}" dt="2018-10-11T03:38:29.018" v="14" actId="2696"/>
        <pc:sldMkLst>
          <pc:docMk/>
          <pc:sldMk cId="2070829914" sldId="272"/>
        </pc:sldMkLst>
      </pc:sldChg>
      <pc:sldChg chg="add del">
        <pc:chgData name="김현호 " userId="9a221adf-fc46-4e62-88dc-de440780d826" providerId="ADAL" clId="{9E250EF0-EB5C-4E08-B860-9830C94F7CD1}" dt="2018-10-11T06:27:46.449" v="4560" actId="2696"/>
        <pc:sldMkLst>
          <pc:docMk/>
          <pc:sldMk cId="632148571" sldId="273"/>
        </pc:sldMkLst>
      </pc:sldChg>
      <pc:sldChg chg="del">
        <pc:chgData name="김현호 " userId="9a221adf-fc46-4e62-88dc-de440780d826" providerId="ADAL" clId="{9E250EF0-EB5C-4E08-B860-9830C94F7CD1}" dt="2018-10-11T03:38:29.035" v="15" actId="2696"/>
        <pc:sldMkLst>
          <pc:docMk/>
          <pc:sldMk cId="2311651720" sldId="273"/>
        </pc:sldMkLst>
      </pc:sldChg>
      <pc:sldChg chg="modSp add">
        <pc:chgData name="김현호 " userId="9a221adf-fc46-4e62-88dc-de440780d826" providerId="ADAL" clId="{9E250EF0-EB5C-4E08-B860-9830C94F7CD1}" dt="2018-10-11T06:55:14.547" v="6916" actId="20577"/>
        <pc:sldMkLst>
          <pc:docMk/>
          <pc:sldMk cId="2861193701" sldId="273"/>
        </pc:sldMkLst>
        <pc:spChg chg="mod">
          <ac:chgData name="김현호 " userId="9a221adf-fc46-4e62-88dc-de440780d826" providerId="ADAL" clId="{9E250EF0-EB5C-4E08-B860-9830C94F7CD1}" dt="2018-10-11T06:55:14.547" v="6916" actId="20577"/>
          <ac:spMkLst>
            <pc:docMk/>
            <pc:sldMk cId="2861193701" sldId="273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33:25.763" v="5737" actId="20577"/>
          <ac:spMkLst>
            <pc:docMk/>
            <pc:sldMk cId="2861193701" sldId="273"/>
            <ac:spMk id="3" creationId="{70E187F1-BDE9-4117-A159-6B7FB65B5E12}"/>
          </ac:spMkLst>
        </pc:spChg>
      </pc:sldChg>
      <pc:sldChg chg="add del">
        <pc:chgData name="김현호 " userId="9a221adf-fc46-4e62-88dc-de440780d826" providerId="ADAL" clId="{9E250EF0-EB5C-4E08-B860-9830C94F7CD1}" dt="2018-10-11T06:27:57.061" v="4562" actId="2696"/>
        <pc:sldMkLst>
          <pc:docMk/>
          <pc:sldMk cId="4017647335" sldId="273"/>
        </pc:sldMkLst>
      </pc:sldChg>
      <pc:sldChg chg="addSp delSp modSp add">
        <pc:chgData name="김현호 " userId="9a221adf-fc46-4e62-88dc-de440780d826" providerId="ADAL" clId="{9E250EF0-EB5C-4E08-B860-9830C94F7CD1}" dt="2018-10-11T06:55:17.056" v="6917" actId="20577"/>
        <pc:sldMkLst>
          <pc:docMk/>
          <pc:sldMk cId="2310836036" sldId="274"/>
        </pc:sldMkLst>
        <pc:spChg chg="mod">
          <ac:chgData name="김현호 " userId="9a221adf-fc46-4e62-88dc-de440780d826" providerId="ADAL" clId="{9E250EF0-EB5C-4E08-B860-9830C94F7CD1}" dt="2018-10-11T06:55:17.056" v="6917" actId="20577"/>
          <ac:spMkLst>
            <pc:docMk/>
            <pc:sldMk cId="2310836036" sldId="27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6:34:23.367" v="5743"/>
          <ac:spMkLst>
            <pc:docMk/>
            <pc:sldMk cId="2310836036" sldId="274"/>
            <ac:spMk id="3" creationId="{70E187F1-BDE9-4117-A159-6B7FB65B5E12}"/>
          </ac:spMkLst>
        </pc:spChg>
        <pc:picChg chg="add mod">
          <ac:chgData name="김현호 " userId="9a221adf-fc46-4e62-88dc-de440780d826" providerId="ADAL" clId="{9E250EF0-EB5C-4E08-B860-9830C94F7CD1}" dt="2018-10-11T06:34:30.786" v="5745" actId="14100"/>
          <ac:picMkLst>
            <pc:docMk/>
            <pc:sldMk cId="2310836036" sldId="274"/>
            <ac:picMk id="4" creationId="{8C2DA43E-0FA3-4CE6-BC5B-9C699D71A237}"/>
          </ac:picMkLst>
        </pc:picChg>
      </pc:sldChg>
      <pc:sldChg chg="modSp add">
        <pc:chgData name="김현호 " userId="9a221adf-fc46-4e62-88dc-de440780d826" providerId="ADAL" clId="{9E250EF0-EB5C-4E08-B860-9830C94F7CD1}" dt="2018-10-11T06:55:19.051" v="6918" actId="20577"/>
        <pc:sldMkLst>
          <pc:docMk/>
          <pc:sldMk cId="615618786" sldId="275"/>
        </pc:sldMkLst>
        <pc:spChg chg="mod">
          <ac:chgData name="김현호 " userId="9a221adf-fc46-4e62-88dc-de440780d826" providerId="ADAL" clId="{9E250EF0-EB5C-4E08-B860-9830C94F7CD1}" dt="2018-10-11T06:55:19.051" v="6918" actId="20577"/>
          <ac:spMkLst>
            <pc:docMk/>
            <pc:sldMk cId="615618786" sldId="27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46:40.074" v="6470" actId="20577"/>
          <ac:spMkLst>
            <pc:docMk/>
            <pc:sldMk cId="615618786" sldId="275"/>
            <ac:spMk id="3" creationId="{70E187F1-BDE9-4117-A159-6B7FB65B5E12}"/>
          </ac:spMkLst>
        </pc:spChg>
      </pc:sldChg>
      <pc:sldChg chg="add del">
        <pc:chgData name="김현호 " userId="9a221adf-fc46-4e62-88dc-de440780d826" providerId="ADAL" clId="{9E250EF0-EB5C-4E08-B860-9830C94F7CD1}" dt="2018-10-11T06:34:35.868" v="5747"/>
        <pc:sldMkLst>
          <pc:docMk/>
          <pc:sldMk cId="3902801169" sldId="275"/>
        </pc:sldMkLst>
      </pc:sldChg>
      <pc:sldChg chg="modSp add">
        <pc:chgData name="김현호 " userId="9a221adf-fc46-4e62-88dc-de440780d826" providerId="ADAL" clId="{9E250EF0-EB5C-4E08-B860-9830C94F7CD1}" dt="2018-10-11T06:55:21.049" v="6919" actId="20577"/>
        <pc:sldMkLst>
          <pc:docMk/>
          <pc:sldMk cId="3373198539" sldId="276"/>
        </pc:sldMkLst>
        <pc:spChg chg="mod">
          <ac:chgData name="김현호 " userId="9a221adf-fc46-4e62-88dc-de440780d826" providerId="ADAL" clId="{9E250EF0-EB5C-4E08-B860-9830C94F7CD1}" dt="2018-10-11T06:55:21.049" v="6919" actId="20577"/>
          <ac:spMkLst>
            <pc:docMk/>
            <pc:sldMk cId="3373198539" sldId="27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51:36.842" v="6867" actId="20577"/>
          <ac:spMkLst>
            <pc:docMk/>
            <pc:sldMk cId="3373198539" sldId="276"/>
            <ac:spMk id="3" creationId="{70E187F1-BDE9-4117-A159-6B7FB65B5E12}"/>
          </ac:spMkLst>
        </pc:spChg>
      </pc:sldChg>
      <pc:sldChg chg="modSp add del">
        <pc:chgData name="김현호 " userId="9a221adf-fc46-4e62-88dc-de440780d826" providerId="ADAL" clId="{9E250EF0-EB5C-4E08-B860-9830C94F7CD1}" dt="2018-10-11T07:04:29.098" v="7879" actId="2696"/>
        <pc:sldMkLst>
          <pc:docMk/>
          <pc:sldMk cId="4228249623" sldId="277"/>
        </pc:sldMkLst>
        <pc:spChg chg="mod">
          <ac:chgData name="김현호 " userId="9a221adf-fc46-4e62-88dc-de440780d826" providerId="ADAL" clId="{9E250EF0-EB5C-4E08-B860-9830C94F7CD1}" dt="2018-10-11T06:52:00.391" v="6897" actId="20577"/>
          <ac:spMkLst>
            <pc:docMk/>
            <pc:sldMk cId="4228249623" sldId="277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52:05.622" v="6899" actId="20577"/>
          <ac:spMkLst>
            <pc:docMk/>
            <pc:sldMk cId="4228249623" sldId="277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7:05:07.261" v="7890" actId="27636"/>
        <pc:sldMkLst>
          <pc:docMk/>
          <pc:sldMk cId="3117604416" sldId="278"/>
        </pc:sldMkLst>
        <pc:spChg chg="mod">
          <ac:chgData name="김현호 " userId="9a221adf-fc46-4e62-88dc-de440780d826" providerId="ADAL" clId="{9E250EF0-EB5C-4E08-B860-9830C94F7CD1}" dt="2018-10-11T06:55:46.684" v="6943" actId="20577"/>
          <ac:spMkLst>
            <pc:docMk/>
            <pc:sldMk cId="3117604416" sldId="278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7:04:50.048" v="7886" actId="27636"/>
          <ac:spMkLst>
            <pc:docMk/>
            <pc:sldMk cId="3117604416" sldId="278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5:07.261" v="7890" actId="27636"/>
          <ac:spMkLst>
            <pc:docMk/>
            <pc:sldMk cId="3117604416" sldId="278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05:13.024" v="7892" actId="27636"/>
        <pc:sldMkLst>
          <pc:docMk/>
          <pc:sldMk cId="1602777555" sldId="279"/>
        </pc:sldMkLst>
        <pc:spChg chg="mod">
          <ac:chgData name="김현호 " userId="9a221adf-fc46-4e62-88dc-de440780d826" providerId="ADAL" clId="{9E250EF0-EB5C-4E08-B860-9830C94F7CD1}" dt="2018-10-11T07:04:54.369" v="7888" actId="27636"/>
          <ac:spMkLst>
            <pc:docMk/>
            <pc:sldMk cId="1602777555" sldId="279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5:13.024" v="7892" actId="27636"/>
          <ac:spMkLst>
            <pc:docMk/>
            <pc:sldMk cId="1602777555" sldId="279"/>
            <ac:spMk id="8" creationId="{4AFE1ED4-72C9-4478-AD1E-0A653AAB8FB6}"/>
          </ac:spMkLst>
        </pc:spChg>
      </pc:sldChg>
      <pc:sldChg chg="modSp add del">
        <pc:chgData name="김현호 " userId="9a221adf-fc46-4e62-88dc-de440780d826" providerId="ADAL" clId="{9E250EF0-EB5C-4E08-B860-9830C94F7CD1}" dt="2018-10-11T07:08:40.869" v="7901" actId="2696"/>
        <pc:sldMkLst>
          <pc:docMk/>
          <pc:sldMk cId="4012521350" sldId="280"/>
        </pc:sldMkLst>
        <pc:spChg chg="mod">
          <ac:chgData name="김현호 " userId="9a221adf-fc46-4e62-88dc-de440780d826" providerId="ADAL" clId="{9E250EF0-EB5C-4E08-B860-9830C94F7CD1}" dt="2018-10-11T07:08:35.491" v="7900" actId="20577"/>
          <ac:spMkLst>
            <pc:docMk/>
            <pc:sldMk cId="4012521350" sldId="280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08:28.765" v="7894" actId="20577"/>
          <ac:spMkLst>
            <pc:docMk/>
            <pc:sldMk cId="4012521350" sldId="28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15:08.032" v="8662"/>
        <pc:sldMkLst>
          <pc:docMk/>
          <pc:sldMk cId="4190161227" sldId="280"/>
        </pc:sldMkLst>
        <pc:spChg chg="mod">
          <ac:chgData name="김현호 " userId="9a221adf-fc46-4e62-88dc-de440780d826" providerId="ADAL" clId="{9E250EF0-EB5C-4E08-B860-9830C94F7CD1}" dt="2018-10-11T07:15:08.032" v="8662"/>
          <ac:spMkLst>
            <pc:docMk/>
            <pc:sldMk cId="4190161227" sldId="28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7:14:06.232" v="8661" actId="20577"/>
          <ac:spMkLst>
            <pc:docMk/>
            <pc:sldMk cId="4190161227" sldId="280"/>
            <ac:spMk id="3" creationId="{70E187F1-BDE9-4117-A159-6B7FB65B5E12}"/>
          </ac:spMkLst>
        </pc:spChg>
      </pc:sldChg>
      <pc:sldChg chg="modSp add del">
        <pc:chgData name="김현호 " userId="9a221adf-fc46-4e62-88dc-de440780d826" providerId="ADAL" clId="{9E250EF0-EB5C-4E08-B860-9830C94F7CD1}" dt="2018-10-11T07:15:49.844" v="8672" actId="2696"/>
        <pc:sldMkLst>
          <pc:docMk/>
          <pc:sldMk cId="3748852173" sldId="281"/>
        </pc:sldMkLst>
        <pc:spChg chg="mod">
          <ac:chgData name="김현호 " userId="9a221adf-fc46-4e62-88dc-de440780d826" providerId="ADAL" clId="{9E250EF0-EB5C-4E08-B860-9830C94F7CD1}" dt="2018-10-11T07:15:26.182" v="8666" actId="20577"/>
          <ac:spMkLst>
            <pc:docMk/>
            <pc:sldMk cId="3748852173" sldId="281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15:38.189" v="8670" actId="20577"/>
          <ac:spMkLst>
            <pc:docMk/>
            <pc:sldMk cId="3748852173" sldId="281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21:01.210" v="9308" actId="27636"/>
        <pc:sldMkLst>
          <pc:docMk/>
          <pc:sldMk cId="3814230348" sldId="282"/>
        </pc:sldMkLst>
        <pc:spChg chg="mod">
          <ac:chgData name="김현호 " userId="9a221adf-fc46-4e62-88dc-de440780d826" providerId="ADAL" clId="{9E250EF0-EB5C-4E08-B860-9830C94F7CD1}" dt="2018-10-11T07:16:03.234" v="8675" actId="20577"/>
          <ac:spMkLst>
            <pc:docMk/>
            <pc:sldMk cId="3814230348" sldId="282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1:01.210" v="9308" actId="27636"/>
          <ac:spMkLst>
            <pc:docMk/>
            <pc:sldMk cId="3814230348" sldId="282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9E250EF0-EB5C-4E08-B860-9830C94F7CD1}" dt="2018-10-11T07:21:44.659" v="9311" actId="2696"/>
        <pc:sldMkLst>
          <pc:docMk/>
          <pc:sldMk cId="897484917" sldId="283"/>
        </pc:sldMkLst>
      </pc:sldChg>
      <pc:sldChg chg="modSp add">
        <pc:chgData name="김현호 " userId="9a221adf-fc46-4e62-88dc-de440780d826" providerId="ADAL" clId="{9E250EF0-EB5C-4E08-B860-9830C94F7CD1}" dt="2018-10-11T07:22:34.670" v="9387"/>
        <pc:sldMkLst>
          <pc:docMk/>
          <pc:sldMk cId="2212801948" sldId="284"/>
        </pc:sldMkLst>
        <pc:spChg chg="mod">
          <ac:chgData name="김현호 " userId="9a221adf-fc46-4e62-88dc-de440780d826" providerId="ADAL" clId="{9E250EF0-EB5C-4E08-B860-9830C94F7CD1}" dt="2018-10-11T07:21:59.327" v="9314"/>
          <ac:spMkLst>
            <pc:docMk/>
            <pc:sldMk cId="2212801948" sldId="284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2:34.670" v="9387"/>
          <ac:spMkLst>
            <pc:docMk/>
            <pc:sldMk cId="2212801948" sldId="284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7:25:21.311" v="9918" actId="20577"/>
        <pc:sldMkLst>
          <pc:docMk/>
          <pc:sldMk cId="432029951" sldId="285"/>
        </pc:sldMkLst>
        <pc:spChg chg="mod">
          <ac:chgData name="김현호 " userId="9a221adf-fc46-4e62-88dc-de440780d826" providerId="ADAL" clId="{9E250EF0-EB5C-4E08-B860-9830C94F7CD1}" dt="2018-10-11T07:25:21.311" v="9918" actId="20577"/>
          <ac:spMkLst>
            <pc:docMk/>
            <pc:sldMk cId="432029951" sldId="285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7:27:00.984" v="10160" actId="20577"/>
        <pc:sldMkLst>
          <pc:docMk/>
          <pc:sldMk cId="1053778171" sldId="286"/>
        </pc:sldMkLst>
        <pc:spChg chg="mod">
          <ac:chgData name="김현호 " userId="9a221adf-fc46-4e62-88dc-de440780d826" providerId="ADAL" clId="{9E250EF0-EB5C-4E08-B860-9830C94F7CD1}" dt="2018-10-11T07:25:48.511" v="9920"/>
          <ac:spMkLst>
            <pc:docMk/>
            <pc:sldMk cId="1053778171" sldId="286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7:27:00.984" v="10160" actId="20577"/>
          <ac:spMkLst>
            <pc:docMk/>
            <pc:sldMk cId="1053778171" sldId="286"/>
            <ac:spMk id="8" creationId="{4AFE1ED4-72C9-4478-AD1E-0A653AAB8FB6}"/>
          </ac:spMkLst>
        </pc:spChg>
      </pc:sldChg>
    </pc:docChg>
  </pc:docChgLst>
  <pc:docChgLst>
    <pc:chgData name="김현호 " userId="9a221adf-fc46-4e62-88dc-de440780d826" providerId="ADAL" clId="{F1081D0E-5398-4745-A834-31E60C4E4405}"/>
    <pc:docChg chg="undo custSel addSld delSld modSld">
      <pc:chgData name="김현호 " userId="9a221adf-fc46-4e62-88dc-de440780d826" providerId="ADAL" clId="{F1081D0E-5398-4745-A834-31E60C4E4405}" dt="2018-10-11T03:32:30.127" v="2023" actId="20577"/>
      <pc:docMkLst>
        <pc:docMk/>
      </pc:docMkLst>
      <pc:sldChg chg="modSp">
        <pc:chgData name="김현호 " userId="9a221adf-fc46-4e62-88dc-de440780d826" providerId="ADAL" clId="{F1081D0E-5398-4745-A834-31E60C4E4405}" dt="2018-10-11T03:10:54.235" v="916" actId="20577"/>
        <pc:sldMkLst>
          <pc:docMk/>
          <pc:sldMk cId="3050958224" sldId="269"/>
        </pc:sldMkLst>
        <pc:spChg chg="mod">
          <ac:chgData name="김현호 " userId="9a221adf-fc46-4e62-88dc-de440780d826" providerId="ADAL" clId="{F1081D0E-5398-4745-A834-31E60C4E4405}" dt="2018-10-11T03:10:54.235" v="916" actId="20577"/>
          <ac:spMkLst>
            <pc:docMk/>
            <pc:sldMk cId="3050958224" sldId="269"/>
            <ac:spMk id="3" creationId="{70E187F1-BDE9-4117-A159-6B7FB65B5E12}"/>
          </ac:spMkLst>
        </pc:spChg>
      </pc:sldChg>
      <pc:sldChg chg="addSp modSp add">
        <pc:chgData name="김현호 " userId="9a221adf-fc46-4e62-88dc-de440780d826" providerId="ADAL" clId="{F1081D0E-5398-4745-A834-31E60C4E4405}" dt="2018-10-11T03:15:49.795" v="1097" actId="113"/>
        <pc:sldMkLst>
          <pc:docMk/>
          <pc:sldMk cId="1030601571" sldId="270"/>
        </pc:sldMkLst>
        <pc:spChg chg="mod">
          <ac:chgData name="김현호 " userId="9a221adf-fc46-4e62-88dc-de440780d826" providerId="ADAL" clId="{F1081D0E-5398-4745-A834-31E60C4E4405}" dt="2018-10-11T03:15:49.795" v="1097" actId="113"/>
          <ac:spMkLst>
            <pc:docMk/>
            <pc:sldMk cId="1030601571" sldId="270"/>
            <ac:spMk id="3" creationId="{70E187F1-BDE9-4117-A159-6B7FB65B5E12}"/>
          </ac:spMkLst>
        </pc:spChg>
        <pc:picChg chg="add mod">
          <ac:chgData name="김현호 " userId="9a221adf-fc46-4e62-88dc-de440780d826" providerId="ADAL" clId="{F1081D0E-5398-4745-A834-31E60C4E4405}" dt="2018-10-11T03:13:12.336" v="941" actId="1076"/>
          <ac:picMkLst>
            <pc:docMk/>
            <pc:sldMk cId="1030601571" sldId="270"/>
            <ac:picMk id="4" creationId="{34242648-934C-4E09-A060-A1E4DB273CE1}"/>
          </ac:picMkLst>
        </pc:picChg>
        <pc:picChg chg="add mod">
          <ac:chgData name="김현호 " userId="9a221adf-fc46-4e62-88dc-de440780d826" providerId="ADAL" clId="{F1081D0E-5398-4745-A834-31E60C4E4405}" dt="2018-10-11T03:13:14.672" v="942" actId="1076"/>
          <ac:picMkLst>
            <pc:docMk/>
            <pc:sldMk cId="1030601571" sldId="270"/>
            <ac:picMk id="5" creationId="{43E2BE53-4B57-4BDC-BE9E-4D1E6FD4610C}"/>
          </ac:picMkLst>
        </pc:picChg>
        <pc:picChg chg="add mod">
          <ac:chgData name="김현호 " userId="9a221adf-fc46-4e62-88dc-de440780d826" providerId="ADAL" clId="{F1081D0E-5398-4745-A834-31E60C4E4405}" dt="2018-10-11T03:13:17.479" v="943" actId="1076"/>
          <ac:picMkLst>
            <pc:docMk/>
            <pc:sldMk cId="1030601571" sldId="270"/>
            <ac:picMk id="6" creationId="{50E1284C-930C-421A-A835-6E7A8CCFD8DC}"/>
          </ac:picMkLst>
        </pc:picChg>
      </pc:sldChg>
      <pc:sldChg chg="delSp modSp add">
        <pc:chgData name="김현호 " userId="9a221adf-fc46-4e62-88dc-de440780d826" providerId="ADAL" clId="{F1081D0E-5398-4745-A834-31E60C4E4405}" dt="2018-10-11T03:19:30.873" v="1421" actId="20577"/>
        <pc:sldMkLst>
          <pc:docMk/>
          <pc:sldMk cId="4059418839" sldId="271"/>
        </pc:sldMkLst>
        <pc:spChg chg="mod">
          <ac:chgData name="김현호 " userId="9a221adf-fc46-4e62-88dc-de440780d826" providerId="ADAL" clId="{F1081D0E-5398-4745-A834-31E60C4E4405}" dt="2018-10-11T03:19:30.873" v="1421" actId="20577"/>
          <ac:spMkLst>
            <pc:docMk/>
            <pc:sldMk cId="4059418839" sldId="271"/>
            <ac:spMk id="3" creationId="{70E187F1-BDE9-4117-A159-6B7FB65B5E12}"/>
          </ac:spMkLst>
        </pc:spChg>
        <pc:picChg chg="del">
          <ac:chgData name="김현호 " userId="9a221adf-fc46-4e62-88dc-de440780d826" providerId="ADAL" clId="{F1081D0E-5398-4745-A834-31E60C4E4405}" dt="2018-10-11T03:16:10.299" v="1100" actId="478"/>
          <ac:picMkLst>
            <pc:docMk/>
            <pc:sldMk cId="4059418839" sldId="271"/>
            <ac:picMk id="4" creationId="{34242648-934C-4E09-A060-A1E4DB273CE1}"/>
          </ac:picMkLst>
        </pc:picChg>
        <pc:picChg chg="del">
          <ac:chgData name="김현호 " userId="9a221adf-fc46-4e62-88dc-de440780d826" providerId="ADAL" clId="{F1081D0E-5398-4745-A834-31E60C4E4405}" dt="2018-10-11T03:16:10.718" v="1101" actId="478"/>
          <ac:picMkLst>
            <pc:docMk/>
            <pc:sldMk cId="4059418839" sldId="271"/>
            <ac:picMk id="5" creationId="{43E2BE53-4B57-4BDC-BE9E-4D1E6FD4610C}"/>
          </ac:picMkLst>
        </pc:picChg>
        <pc:picChg chg="del">
          <ac:chgData name="김현호 " userId="9a221adf-fc46-4e62-88dc-de440780d826" providerId="ADAL" clId="{F1081D0E-5398-4745-A834-31E60C4E4405}" dt="2018-10-11T03:16:11.034" v="1102" actId="478"/>
          <ac:picMkLst>
            <pc:docMk/>
            <pc:sldMk cId="4059418839" sldId="271"/>
            <ac:picMk id="6" creationId="{50E1284C-930C-421A-A835-6E7A8CCFD8DC}"/>
          </ac:picMkLst>
        </pc:picChg>
      </pc:sldChg>
      <pc:sldChg chg="add del">
        <pc:chgData name="김현호 " userId="9a221adf-fc46-4e62-88dc-de440780d826" providerId="ADAL" clId="{F1081D0E-5398-4745-A834-31E60C4E4405}" dt="2018-10-11T03:19:05.788" v="1394"/>
        <pc:sldMkLst>
          <pc:docMk/>
          <pc:sldMk cId="1216827335" sldId="272"/>
        </pc:sldMkLst>
      </pc:sldChg>
      <pc:sldChg chg="addSp delSp modSp add">
        <pc:chgData name="김현호 " userId="9a221adf-fc46-4e62-88dc-de440780d826" providerId="ADAL" clId="{F1081D0E-5398-4745-A834-31E60C4E4405}" dt="2018-10-11T03:25:46.647" v="1855" actId="14100"/>
        <pc:sldMkLst>
          <pc:docMk/>
          <pc:sldMk cId="2070829914" sldId="272"/>
        </pc:sldMkLst>
        <pc:spChg chg="mod">
          <ac:chgData name="김현호 " userId="9a221adf-fc46-4e62-88dc-de440780d826" providerId="ADAL" clId="{F1081D0E-5398-4745-A834-31E60C4E4405}" dt="2018-10-11T03:22:54.520" v="1833" actId="20577"/>
          <ac:spMkLst>
            <pc:docMk/>
            <pc:sldMk cId="2070829914" sldId="272"/>
            <ac:spMk id="3" creationId="{70E187F1-BDE9-4117-A159-6B7FB65B5E12}"/>
          </ac:spMkLst>
        </pc:spChg>
        <pc:picChg chg="add mod">
          <ac:chgData name="김현호 " userId="9a221adf-fc46-4e62-88dc-de440780d826" providerId="ADAL" clId="{F1081D0E-5398-4745-A834-31E60C4E4405}" dt="2018-10-11T03:25:25.087" v="1851" actId="14100"/>
          <ac:picMkLst>
            <pc:docMk/>
            <pc:sldMk cId="2070829914" sldId="272"/>
            <ac:picMk id="4" creationId="{0A17B5D6-067F-4A7D-B5A6-2146D43410FB}"/>
          </ac:picMkLst>
        </pc:picChg>
        <pc:picChg chg="add del mod">
          <ac:chgData name="김현호 " userId="9a221adf-fc46-4e62-88dc-de440780d826" providerId="ADAL" clId="{F1081D0E-5398-4745-A834-31E60C4E4405}" dt="2018-10-11T03:24:30.106" v="1847"/>
          <ac:picMkLst>
            <pc:docMk/>
            <pc:sldMk cId="2070829914" sldId="272"/>
            <ac:picMk id="5" creationId="{700725DB-3103-4AF0-B25F-9CD956ED8AAB}"/>
          </ac:picMkLst>
        </pc:picChg>
        <pc:picChg chg="add mod">
          <ac:chgData name="김현호 " userId="9a221adf-fc46-4e62-88dc-de440780d826" providerId="ADAL" clId="{F1081D0E-5398-4745-A834-31E60C4E4405}" dt="2018-10-11T03:25:46.647" v="1855" actId="14100"/>
          <ac:picMkLst>
            <pc:docMk/>
            <pc:sldMk cId="2070829914" sldId="272"/>
            <ac:picMk id="6" creationId="{2AD38CD1-972C-48BB-9A63-C74774BB386B}"/>
          </ac:picMkLst>
        </pc:picChg>
      </pc:sldChg>
      <pc:sldChg chg="modSp add">
        <pc:chgData name="김현호 " userId="9a221adf-fc46-4e62-88dc-de440780d826" providerId="ADAL" clId="{F1081D0E-5398-4745-A834-31E60C4E4405}" dt="2018-10-11T03:32:30.127" v="2023" actId="20577"/>
        <pc:sldMkLst>
          <pc:docMk/>
          <pc:sldMk cId="2311651720" sldId="273"/>
        </pc:sldMkLst>
        <pc:spChg chg="mod">
          <ac:chgData name="김현호 " userId="9a221adf-fc46-4e62-88dc-de440780d826" providerId="ADAL" clId="{F1081D0E-5398-4745-A834-31E60C4E4405}" dt="2018-10-11T03:26:25.468" v="1884" actId="20577"/>
          <ac:spMkLst>
            <pc:docMk/>
            <pc:sldMk cId="2311651720" sldId="273"/>
            <ac:spMk id="2" creationId="{CCF3468E-0A9A-4290-99EA-0ECB62A305E5}"/>
          </ac:spMkLst>
        </pc:spChg>
        <pc:spChg chg="mod">
          <ac:chgData name="김현호 " userId="9a221adf-fc46-4e62-88dc-de440780d826" providerId="ADAL" clId="{F1081D0E-5398-4745-A834-31E60C4E4405}" dt="2018-10-11T03:32:30.127" v="2023" actId="20577"/>
          <ac:spMkLst>
            <pc:docMk/>
            <pc:sldMk cId="2311651720" sldId="273"/>
            <ac:spMk id="3" creationId="{70E187F1-BDE9-4117-A159-6B7FB65B5E12}"/>
          </ac:spMkLst>
        </pc:spChg>
      </pc:sldChg>
    </pc:docChg>
  </pc:docChgLst>
  <pc:docChgLst>
    <pc:chgData name="김현호 " userId="9a221adf-fc46-4e62-88dc-de440780d826" providerId="ADAL" clId="{3AC60328-19ED-44FB-A666-A5886EB739E8}"/>
    <pc:docChg chg="undo custSel addSld delSld modSld">
      <pc:chgData name="김현호 " userId="9a221adf-fc46-4e62-88dc-de440780d826" providerId="ADAL" clId="{3AC60328-19ED-44FB-A666-A5886EB739E8}" dt="2018-10-11T10:42:06.912" v="2430" actId="20577"/>
      <pc:docMkLst>
        <pc:docMk/>
      </pc:docMkLst>
      <pc:sldChg chg="del">
        <pc:chgData name="김현호 " userId="9a221adf-fc46-4e62-88dc-de440780d826" providerId="ADAL" clId="{3AC60328-19ED-44FB-A666-A5886EB739E8}" dt="2018-10-11T07:28:35.590" v="0" actId="2696"/>
        <pc:sldMkLst>
          <pc:docMk/>
          <pc:sldMk cId="3849257974" sldId="260"/>
        </pc:sldMkLst>
      </pc:sldChg>
      <pc:sldChg chg="del">
        <pc:chgData name="김현호 " userId="9a221adf-fc46-4e62-88dc-de440780d826" providerId="ADAL" clId="{3AC60328-19ED-44FB-A666-A5886EB739E8}" dt="2018-10-11T07:28:35.606" v="1" actId="2696"/>
        <pc:sldMkLst>
          <pc:docMk/>
          <pc:sldMk cId="1732944730" sldId="261"/>
        </pc:sldMkLst>
      </pc:sldChg>
      <pc:sldChg chg="del">
        <pc:chgData name="김현호 " userId="9a221adf-fc46-4e62-88dc-de440780d826" providerId="ADAL" clId="{3AC60328-19ED-44FB-A666-A5886EB739E8}" dt="2018-10-11T07:28:35.643" v="2" actId="2696"/>
        <pc:sldMkLst>
          <pc:docMk/>
          <pc:sldMk cId="3075915357" sldId="262"/>
        </pc:sldMkLst>
      </pc:sldChg>
      <pc:sldChg chg="del">
        <pc:chgData name="김현호 " userId="9a221adf-fc46-4e62-88dc-de440780d826" providerId="ADAL" clId="{3AC60328-19ED-44FB-A666-A5886EB739E8}" dt="2018-10-11T07:28:35.683" v="3" actId="2696"/>
        <pc:sldMkLst>
          <pc:docMk/>
          <pc:sldMk cId="2708037450" sldId="264"/>
        </pc:sldMkLst>
      </pc:sldChg>
      <pc:sldChg chg="del">
        <pc:chgData name="김현호 " userId="9a221adf-fc46-4e62-88dc-de440780d826" providerId="ADAL" clId="{3AC60328-19ED-44FB-A666-A5886EB739E8}" dt="2018-10-11T07:28:35.709" v="4" actId="2696"/>
        <pc:sldMkLst>
          <pc:docMk/>
          <pc:sldMk cId="2328925304" sldId="265"/>
        </pc:sldMkLst>
      </pc:sldChg>
      <pc:sldChg chg="del">
        <pc:chgData name="김현호 " userId="9a221adf-fc46-4e62-88dc-de440780d826" providerId="ADAL" clId="{3AC60328-19ED-44FB-A666-A5886EB739E8}" dt="2018-10-11T07:28:35.728" v="5" actId="2696"/>
        <pc:sldMkLst>
          <pc:docMk/>
          <pc:sldMk cId="2828760827" sldId="266"/>
        </pc:sldMkLst>
      </pc:sldChg>
      <pc:sldChg chg="del">
        <pc:chgData name="김현호 " userId="9a221adf-fc46-4e62-88dc-de440780d826" providerId="ADAL" clId="{3AC60328-19ED-44FB-A666-A5886EB739E8}" dt="2018-10-11T07:28:35.753" v="6" actId="2696"/>
        <pc:sldMkLst>
          <pc:docMk/>
          <pc:sldMk cId="128825739" sldId="267"/>
        </pc:sldMkLst>
      </pc:sldChg>
      <pc:sldChg chg="del">
        <pc:chgData name="김현호 " userId="9a221adf-fc46-4e62-88dc-de440780d826" providerId="ADAL" clId="{3AC60328-19ED-44FB-A666-A5886EB739E8}" dt="2018-10-11T07:28:35.974" v="8" actId="2696"/>
        <pc:sldMkLst>
          <pc:docMk/>
          <pc:sldMk cId="4217732322" sldId="268"/>
        </pc:sldMkLst>
      </pc:sldChg>
      <pc:sldChg chg="del">
        <pc:chgData name="김현호 " userId="9a221adf-fc46-4e62-88dc-de440780d826" providerId="ADAL" clId="{3AC60328-19ED-44FB-A666-A5886EB739E8}" dt="2018-10-11T07:28:35.796" v="7" actId="2696"/>
        <pc:sldMkLst>
          <pc:docMk/>
          <pc:sldMk cId="3815864634" sldId="270"/>
        </pc:sldMkLst>
      </pc:sldChg>
      <pc:sldChg chg="del">
        <pc:chgData name="김현호 " userId="9a221adf-fc46-4e62-88dc-de440780d826" providerId="ADAL" clId="{3AC60328-19ED-44FB-A666-A5886EB739E8}" dt="2018-10-11T07:28:36.006" v="9" actId="2696"/>
        <pc:sldMkLst>
          <pc:docMk/>
          <pc:sldMk cId="1654241264" sldId="271"/>
        </pc:sldMkLst>
      </pc:sldChg>
      <pc:sldChg chg="del">
        <pc:chgData name="김현호 " userId="9a221adf-fc46-4e62-88dc-de440780d826" providerId="ADAL" clId="{3AC60328-19ED-44FB-A666-A5886EB739E8}" dt="2018-10-11T07:28:36.046" v="10" actId="2696"/>
        <pc:sldMkLst>
          <pc:docMk/>
          <pc:sldMk cId="871376978" sldId="272"/>
        </pc:sldMkLst>
      </pc:sldChg>
      <pc:sldChg chg="del">
        <pc:chgData name="김현호 " userId="9a221adf-fc46-4e62-88dc-de440780d826" providerId="ADAL" clId="{3AC60328-19ED-44FB-A666-A5886EB739E8}" dt="2018-10-11T07:28:36.056" v="11" actId="2696"/>
        <pc:sldMkLst>
          <pc:docMk/>
          <pc:sldMk cId="2861193701" sldId="273"/>
        </pc:sldMkLst>
      </pc:sldChg>
      <pc:sldChg chg="del">
        <pc:chgData name="김현호 " userId="9a221adf-fc46-4e62-88dc-de440780d826" providerId="ADAL" clId="{3AC60328-19ED-44FB-A666-A5886EB739E8}" dt="2018-10-11T07:28:36.076" v="12" actId="2696"/>
        <pc:sldMkLst>
          <pc:docMk/>
          <pc:sldMk cId="2310836036" sldId="274"/>
        </pc:sldMkLst>
      </pc:sldChg>
      <pc:sldChg chg="del">
        <pc:chgData name="김현호 " userId="9a221adf-fc46-4e62-88dc-de440780d826" providerId="ADAL" clId="{3AC60328-19ED-44FB-A666-A5886EB739E8}" dt="2018-10-11T07:28:36.091" v="13" actId="2696"/>
        <pc:sldMkLst>
          <pc:docMk/>
          <pc:sldMk cId="615618786" sldId="275"/>
        </pc:sldMkLst>
      </pc:sldChg>
      <pc:sldChg chg="del">
        <pc:chgData name="김현호 " userId="9a221adf-fc46-4e62-88dc-de440780d826" providerId="ADAL" clId="{3AC60328-19ED-44FB-A666-A5886EB739E8}" dt="2018-10-11T07:28:36.123" v="14" actId="2696"/>
        <pc:sldMkLst>
          <pc:docMk/>
          <pc:sldMk cId="3373198539" sldId="276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3117604416" sldId="278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1602777555" sldId="279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4190161227" sldId="280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3814230348" sldId="282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2212801948" sldId="284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432029951" sldId="285"/>
        </pc:sldMkLst>
      </pc:sldChg>
      <pc:sldChg chg="add del">
        <pc:chgData name="김현호 " userId="9a221adf-fc46-4e62-88dc-de440780d826" providerId="ADAL" clId="{3AC60328-19ED-44FB-A666-A5886EB739E8}" dt="2018-10-11T07:28:43.861" v="22"/>
        <pc:sldMkLst>
          <pc:docMk/>
          <pc:sldMk cId="1053778171" sldId="286"/>
        </pc:sldMkLst>
      </pc:sldChg>
      <pc:sldChg chg="modSp add">
        <pc:chgData name="김현호 " userId="9a221adf-fc46-4e62-88dc-de440780d826" providerId="ADAL" clId="{3AC60328-19ED-44FB-A666-A5886EB739E8}" dt="2018-10-11T07:32:16.950" v="620" actId="20577"/>
        <pc:sldMkLst>
          <pc:docMk/>
          <pc:sldMk cId="1567004486" sldId="287"/>
        </pc:sldMkLst>
        <pc:spChg chg="mod">
          <ac:chgData name="김현호 " userId="9a221adf-fc46-4e62-88dc-de440780d826" providerId="ADAL" clId="{3AC60328-19ED-44FB-A666-A5886EB739E8}" dt="2018-10-11T07:32:16.950" v="620" actId="20577"/>
          <ac:spMkLst>
            <pc:docMk/>
            <pc:sldMk cId="1567004486" sldId="287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3AC60328-19ED-44FB-A666-A5886EB739E8}" dt="2018-10-11T07:36:20.054" v="1167" actId="14100"/>
        <pc:sldMkLst>
          <pc:docMk/>
          <pc:sldMk cId="841396394" sldId="288"/>
        </pc:sldMkLst>
        <pc:spChg chg="mod">
          <ac:chgData name="김현호 " userId="9a221adf-fc46-4e62-88dc-de440780d826" providerId="ADAL" clId="{3AC60328-19ED-44FB-A666-A5886EB739E8}" dt="2018-10-11T07:32:43.046" v="622"/>
          <ac:spMkLst>
            <pc:docMk/>
            <pc:sldMk cId="841396394" sldId="288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7:36:20.054" v="1167" actId="14100"/>
          <ac:spMkLst>
            <pc:docMk/>
            <pc:sldMk cId="841396394" sldId="288"/>
            <ac:spMk id="8" creationId="{4AFE1ED4-72C9-4478-AD1E-0A653AAB8FB6}"/>
          </ac:spMkLst>
        </pc:spChg>
      </pc:sldChg>
      <pc:sldChg chg="add del">
        <pc:chgData name="김현호 " userId="9a221adf-fc46-4e62-88dc-de440780d826" providerId="ADAL" clId="{3AC60328-19ED-44FB-A666-A5886EB739E8}" dt="2018-10-11T07:36:59.964" v="1169"/>
        <pc:sldMkLst>
          <pc:docMk/>
          <pc:sldMk cId="220147047" sldId="289"/>
        </pc:sldMkLst>
      </pc:sldChg>
      <pc:sldChg chg="modSp add">
        <pc:chgData name="김현호 " userId="9a221adf-fc46-4e62-88dc-de440780d826" providerId="ADAL" clId="{3AC60328-19ED-44FB-A666-A5886EB739E8}" dt="2018-10-11T07:39:28.756" v="1529" actId="20577"/>
        <pc:sldMkLst>
          <pc:docMk/>
          <pc:sldMk cId="1794658741" sldId="289"/>
        </pc:sldMkLst>
        <pc:spChg chg="mod">
          <ac:chgData name="김현호 " userId="9a221adf-fc46-4e62-88dc-de440780d826" providerId="ADAL" clId="{3AC60328-19ED-44FB-A666-A5886EB739E8}" dt="2018-10-11T07:39:28.756" v="1529" actId="20577"/>
          <ac:spMkLst>
            <pc:docMk/>
            <pc:sldMk cId="1794658741" sldId="289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7:39:06.292" v="1515" actId="20577"/>
          <ac:spMkLst>
            <pc:docMk/>
            <pc:sldMk cId="1794658741" sldId="289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3AC60328-19ED-44FB-A666-A5886EB739E8}" dt="2018-10-11T10:42:06.912" v="2430" actId="20577"/>
        <pc:sldMkLst>
          <pc:docMk/>
          <pc:sldMk cId="3001873964" sldId="290"/>
        </pc:sldMkLst>
        <pc:spChg chg="mod">
          <ac:chgData name="김현호 " userId="9a221adf-fc46-4e62-88dc-de440780d826" providerId="ADAL" clId="{3AC60328-19ED-44FB-A666-A5886EB739E8}" dt="2018-10-11T07:39:40.604" v="1532" actId="404"/>
          <ac:spMkLst>
            <pc:docMk/>
            <pc:sldMk cId="3001873964" sldId="290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10:42:06.912" v="2430" actId="20577"/>
          <ac:spMkLst>
            <pc:docMk/>
            <pc:sldMk cId="3001873964" sldId="29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3AC60328-19ED-44FB-A666-A5886EB739E8}" dt="2018-10-11T08:20:38.262" v="2044" actId="20577"/>
        <pc:sldMkLst>
          <pc:docMk/>
          <pc:sldMk cId="2022005061" sldId="291"/>
        </pc:sldMkLst>
        <pc:spChg chg="mod">
          <ac:chgData name="김현호 " userId="9a221adf-fc46-4e62-88dc-de440780d826" providerId="ADAL" clId="{3AC60328-19ED-44FB-A666-A5886EB739E8}" dt="2018-10-11T08:06:27.319" v="1873" actId="20577"/>
          <ac:spMkLst>
            <pc:docMk/>
            <pc:sldMk cId="2022005061" sldId="291"/>
            <ac:spMk id="4" creationId="{F89F618D-2D4C-4D2B-AD78-22DAE6F6A69C}"/>
          </ac:spMkLst>
        </pc:spChg>
        <pc:spChg chg="mod">
          <ac:chgData name="김현호 " userId="9a221adf-fc46-4e62-88dc-de440780d826" providerId="ADAL" clId="{3AC60328-19ED-44FB-A666-A5886EB739E8}" dt="2018-10-11T08:20:38.262" v="2044" actId="20577"/>
          <ac:spMkLst>
            <pc:docMk/>
            <pc:sldMk cId="2022005061" sldId="291"/>
            <ac:spMk id="8" creationId="{4AFE1ED4-72C9-4478-AD1E-0A653AAB8F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621E-A1D3-4C52-805C-5823775C053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0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1F22-4AA5-48AD-8876-5B5A56D0B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</a:t>
            </a:r>
            <a:br>
              <a:rPr lang="en-US" altLang="ko-KR" dirty="0"/>
            </a:br>
            <a:r>
              <a:rPr lang="en-US" altLang="ko-KR" dirty="0"/>
              <a:t>week 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BD85C-6CE3-4850-BFB0-56B0144F3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Hands – on Machine Learning </a:t>
            </a:r>
          </a:p>
          <a:p>
            <a:r>
              <a:rPr lang="en-US" altLang="ko-KR" sz="2800" dirty="0"/>
              <a:t>Prepare the data for machine learning </a:t>
            </a:r>
            <a:r>
              <a:rPr lang="en-US" altLang="ko-KR" sz="2800" dirty="0" err="1"/>
              <a:t>algorighms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6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40080" y="1729737"/>
            <a:ext cx="10515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ko-KR" dirty="0"/>
              <a:t>X</a:t>
            </a:r>
            <a:r>
              <a:rPr lang="ko-KR" altLang="en-US" sz="2900" dirty="0"/>
              <a:t>는 </a:t>
            </a:r>
            <a:r>
              <a:rPr lang="en-US" altLang="ko-KR" sz="2900" dirty="0" err="1"/>
              <a:t>numpy</a:t>
            </a:r>
            <a:r>
              <a:rPr lang="en-US" altLang="ko-KR" sz="2900" dirty="0"/>
              <a:t> </a:t>
            </a:r>
            <a:r>
              <a:rPr lang="ko-KR" altLang="en-US" sz="2900" dirty="0"/>
              <a:t>배열이므로  이것을 다시 </a:t>
            </a:r>
            <a:r>
              <a:rPr lang="en-US" altLang="ko-KR" sz="2900" dirty="0"/>
              <a:t>pandas </a:t>
            </a:r>
            <a:r>
              <a:rPr lang="en-US" altLang="ko-KR" sz="2900" dirty="0" err="1"/>
              <a:t>dataFarame</a:t>
            </a:r>
            <a:r>
              <a:rPr lang="ko-KR" altLang="en-US" sz="2900" dirty="0"/>
              <a:t>으로 돌려야 한다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/>
              <a:t>X = </a:t>
            </a:r>
            <a:r>
              <a:rPr lang="en-US" altLang="ko-KR" sz="2900" dirty="0" err="1"/>
              <a:t>imputer.trasform</a:t>
            </a:r>
            <a:r>
              <a:rPr lang="en-US" altLang="ko-KR" sz="2900" dirty="0"/>
              <a:t>(</a:t>
            </a:r>
            <a:r>
              <a:rPr lang="en-US" altLang="ko-KR" sz="2900" dirty="0" err="1"/>
              <a:t>housing_num</a:t>
            </a:r>
            <a:r>
              <a:rPr lang="en-US" altLang="ko-KR" sz="2900" dirty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900" dirty="0" err="1"/>
              <a:t>housing_tr</a:t>
            </a:r>
            <a:r>
              <a:rPr lang="en-US" altLang="ko-KR" sz="2900" dirty="0"/>
              <a:t>  = </a:t>
            </a:r>
            <a:r>
              <a:rPr lang="en-US" altLang="ko-KR" sz="2900" dirty="0" err="1"/>
              <a:t>pd.DataFrame</a:t>
            </a:r>
            <a:r>
              <a:rPr lang="en-US" altLang="ko-KR" sz="2900" dirty="0"/>
              <a:t>(X, columns = </a:t>
            </a:r>
            <a:r>
              <a:rPr lang="en-US" altLang="ko-KR" sz="2900" dirty="0" err="1"/>
              <a:t>housing_num.columns</a:t>
            </a:r>
            <a:r>
              <a:rPr lang="en-US" altLang="ko-KR" sz="2900" dirty="0"/>
              <a:t>, Index = list(</a:t>
            </a:r>
            <a:r>
              <a:rPr lang="en-US" altLang="ko-KR" sz="2900" dirty="0" err="1"/>
              <a:t>housing.index.values</a:t>
            </a:r>
            <a:r>
              <a:rPr lang="en-US" altLang="ko-KR" sz="2900" dirty="0"/>
              <a:t>))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/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코드 분석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X = </a:t>
            </a:r>
            <a:r>
              <a:rPr lang="en-US" altLang="ko-KR" dirty="0" err="1"/>
              <a:t>imputer.trasform</a:t>
            </a:r>
            <a:r>
              <a:rPr lang="en-US" altLang="ko-KR" dirty="0"/>
              <a:t>(</a:t>
            </a:r>
            <a:r>
              <a:rPr lang="en-US" altLang="ko-KR" dirty="0" err="1"/>
              <a:t>housing_num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 err="1"/>
              <a:t>housing_num</a:t>
            </a:r>
            <a:r>
              <a:rPr lang="ko-KR" altLang="en-US" dirty="0"/>
              <a:t>의 </a:t>
            </a:r>
            <a:r>
              <a:rPr lang="ko-KR" altLang="en-US" dirty="0" err="1"/>
              <a:t>결측값에</a:t>
            </a:r>
            <a:r>
              <a:rPr lang="ko-KR" altLang="en-US" dirty="0"/>
              <a:t> 학습한 </a:t>
            </a:r>
            <a:r>
              <a:rPr lang="en-US" altLang="ko-KR" dirty="0"/>
              <a:t>median</a:t>
            </a:r>
            <a:r>
              <a:rPr lang="ko-KR" altLang="en-US" dirty="0"/>
              <a:t>값을 집어넣은 데이터를 넣어라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housing_tr</a:t>
            </a:r>
            <a:r>
              <a:rPr lang="en-US" altLang="ko-KR" dirty="0"/>
              <a:t>  = </a:t>
            </a:r>
            <a:r>
              <a:rPr lang="en-US" altLang="ko-KR" dirty="0" err="1"/>
              <a:t>pd.DataFrame</a:t>
            </a:r>
            <a:r>
              <a:rPr lang="en-US" altLang="ko-KR" dirty="0"/>
              <a:t>(X, columns = </a:t>
            </a:r>
            <a:r>
              <a:rPr lang="en-US" altLang="ko-KR" dirty="0" err="1"/>
              <a:t>housing_num.columns</a:t>
            </a:r>
            <a:r>
              <a:rPr lang="en-US" altLang="ko-KR" dirty="0"/>
              <a:t>, Index = list(</a:t>
            </a:r>
            <a:r>
              <a:rPr lang="en-US" altLang="ko-KR" dirty="0" err="1"/>
              <a:t>housing.index.values</a:t>
            </a:r>
            <a:r>
              <a:rPr lang="en-US" altLang="ko-KR" dirty="0"/>
              <a:t>))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Housing_tr</a:t>
            </a:r>
            <a:r>
              <a:rPr lang="ko-KR" altLang="en-US" dirty="0"/>
              <a:t>에 배열 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 err="1"/>
              <a:t>dataframe</a:t>
            </a:r>
            <a:r>
              <a:rPr lang="ko-KR" altLang="en-US" dirty="0"/>
              <a:t>으로 만든 데이터를 넣어라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그 때 칼럼의 이름은 </a:t>
            </a:r>
            <a:r>
              <a:rPr lang="en-US" altLang="ko-KR" dirty="0" err="1"/>
              <a:t>housing_num.columns</a:t>
            </a:r>
            <a:r>
              <a:rPr lang="ko-KR" altLang="en-US" dirty="0"/>
              <a:t>랑 똑같이 하고 </a:t>
            </a:r>
            <a:r>
              <a:rPr lang="en-US" altLang="ko-KR" dirty="0"/>
              <a:t>row</a:t>
            </a:r>
            <a:r>
              <a:rPr lang="ko-KR" altLang="en-US" dirty="0"/>
              <a:t>맨 앞의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housing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와 똑같이 해라</a:t>
            </a:r>
            <a:r>
              <a:rPr lang="en-US" altLang="ko-KR" dirty="0"/>
              <a:t>. (</a:t>
            </a:r>
            <a:r>
              <a:rPr lang="ko-KR" altLang="en-US" dirty="0"/>
              <a:t>왜 </a:t>
            </a:r>
            <a:r>
              <a:rPr lang="en-US" altLang="ko-KR" dirty="0"/>
              <a:t>values</a:t>
            </a:r>
            <a:r>
              <a:rPr lang="ko-KR" altLang="en-US" dirty="0"/>
              <a:t>를 넣지</a:t>
            </a:r>
            <a:r>
              <a:rPr lang="en-US" altLang="ko-KR" dirty="0"/>
              <a:t>? </a:t>
            </a:r>
            <a:r>
              <a:rPr lang="ko-KR" altLang="en-US" dirty="0"/>
              <a:t>똑같이 되던데</a:t>
            </a:r>
            <a:r>
              <a:rPr lang="en-US" altLang="ko-KR" dirty="0"/>
              <a:t>..)</a:t>
            </a:r>
          </a:p>
          <a:p>
            <a:pPr marL="0" indent="0">
              <a:buNone/>
            </a:pPr>
            <a:endParaRPr lang="en-US" altLang="ko-KR" sz="2900" dirty="0"/>
          </a:p>
          <a:p>
            <a:pPr marL="457200" lvl="1" indent="0">
              <a:buNone/>
            </a:pPr>
            <a:r>
              <a:rPr lang="en-US" altLang="ko-KR" sz="2900" dirty="0"/>
              <a:t>				</a:t>
            </a:r>
          </a:p>
          <a:p>
            <a:pPr marL="0" indent="0">
              <a:buNone/>
            </a:pPr>
            <a:endParaRPr lang="en-US" altLang="ko-KR" sz="2900" dirty="0"/>
          </a:p>
          <a:p>
            <a:pPr marL="0" indent="0">
              <a:buNone/>
            </a:pPr>
            <a:endParaRPr lang="en-US" altLang="ko-KR" sz="29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813179" y="3510841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77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763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Imputer</a:t>
            </a:r>
            <a:r>
              <a:rPr lang="ko-KR" altLang="en-US" sz="2000" dirty="0"/>
              <a:t>로 누락된 값을 다루는 방법을 정리해보면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sklearn.preprocessing</a:t>
            </a:r>
            <a:r>
              <a:rPr lang="en-US" altLang="ko-KR" sz="2000" dirty="0"/>
              <a:t> import Imputer</a:t>
            </a:r>
          </a:p>
          <a:p>
            <a:pPr marL="0" indent="0">
              <a:buNone/>
            </a:pPr>
            <a:r>
              <a:rPr lang="en-US" altLang="ko-KR" sz="2000" dirty="0"/>
              <a:t>Imputer = Imputer(strategy=“median”)</a:t>
            </a:r>
          </a:p>
          <a:p>
            <a:pPr marL="0" indent="0">
              <a:buNone/>
            </a:pPr>
            <a:r>
              <a:rPr lang="en-US" altLang="ko-KR" sz="2000" dirty="0" err="1"/>
              <a:t>housing_num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housing.drop</a:t>
            </a:r>
            <a:r>
              <a:rPr lang="en-US" altLang="ko-KR" sz="2000" dirty="0"/>
              <a:t>(“</a:t>
            </a:r>
            <a:r>
              <a:rPr lang="en-US" altLang="ko-KR" sz="2000" dirty="0" err="1"/>
              <a:t>ocean__proximity</a:t>
            </a:r>
            <a:r>
              <a:rPr lang="en-US" altLang="ko-KR" sz="2000" dirty="0"/>
              <a:t>”, axis=1)</a:t>
            </a:r>
          </a:p>
          <a:p>
            <a:pPr marL="0" indent="0">
              <a:buNone/>
            </a:pPr>
            <a:r>
              <a:rPr lang="en-US" altLang="ko-KR" sz="2000" dirty="0" err="1"/>
              <a:t>imputer.fit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housing_num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X = </a:t>
            </a:r>
            <a:r>
              <a:rPr lang="en-US" altLang="ko-KR" sz="2000" dirty="0" err="1"/>
              <a:t>imputer.transfrom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housing_num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Housing_tr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pd.DataFrame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X,columns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housing_num.columns</a:t>
            </a:r>
            <a:r>
              <a:rPr lang="en-US" altLang="ko-KR" sz="2000" dirty="0"/>
              <a:t>, index = list(</a:t>
            </a:r>
            <a:r>
              <a:rPr lang="en-US" altLang="ko-KR" sz="2000" dirty="0" err="1"/>
              <a:t>housing.index.values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Imputer </a:t>
            </a:r>
            <a:r>
              <a:rPr lang="ko-KR" altLang="en-US" sz="2000" dirty="0"/>
              <a:t>모듈 부르고 </a:t>
            </a:r>
            <a:r>
              <a:rPr lang="ko-KR" altLang="en-US" sz="2000" dirty="0" err="1"/>
              <a:t>결측값에</a:t>
            </a:r>
            <a:r>
              <a:rPr lang="ko-KR" altLang="en-US" sz="2000" dirty="0"/>
              <a:t> </a:t>
            </a:r>
            <a:r>
              <a:rPr lang="en-US" altLang="ko-KR" sz="2000" dirty="0"/>
              <a:t>median</a:t>
            </a:r>
            <a:r>
              <a:rPr lang="ko-KR" altLang="en-US" sz="2000" dirty="0"/>
              <a:t>을 넣겠다고 정함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 err="1"/>
              <a:t>ocean_proximity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cataegory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vraiable</a:t>
            </a:r>
            <a:r>
              <a:rPr lang="ko-KR" altLang="en-US" sz="2000" dirty="0"/>
              <a:t>이니까 없앰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특성들의 </a:t>
            </a:r>
            <a:r>
              <a:rPr lang="ko-KR" altLang="en-US" sz="2000" dirty="0" err="1"/>
              <a:t>중간값을</a:t>
            </a:r>
            <a:r>
              <a:rPr lang="ko-KR" altLang="en-US" sz="2000" dirty="0"/>
              <a:t> 훈련함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라는 변수에 </a:t>
            </a:r>
            <a:r>
              <a:rPr lang="ko-KR" altLang="en-US" sz="2000" dirty="0" err="1"/>
              <a:t>결측값을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중간값으로</a:t>
            </a:r>
            <a:r>
              <a:rPr lang="ko-KR" altLang="en-US" sz="2000" dirty="0"/>
              <a:t> 바꾼 데이터를 넣음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 </a:t>
            </a:r>
            <a:r>
              <a:rPr lang="ko-KR" altLang="en-US" sz="2000" dirty="0"/>
              <a:t>는</a:t>
            </a:r>
            <a:r>
              <a:rPr lang="en-US" altLang="ko-KR" sz="2000" dirty="0"/>
              <a:t> array</a:t>
            </a:r>
            <a:r>
              <a:rPr lang="ko-KR" altLang="en-US" sz="2000" dirty="0"/>
              <a:t>이므로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으로 바꿈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1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813179" y="3510841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2060812"/>
            <a:ext cx="10515600" cy="4305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/>
              <a:t>대부분의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알고리즘은 </a:t>
            </a:r>
            <a:r>
              <a:rPr lang="ko-KR" altLang="en-US" dirty="0" err="1"/>
              <a:t>숫자형을</a:t>
            </a:r>
            <a:r>
              <a:rPr lang="ko-KR" altLang="en-US" dirty="0"/>
              <a:t> 다루므로 텍스트인 </a:t>
            </a:r>
            <a:r>
              <a:rPr lang="en-US" altLang="ko-KR" dirty="0" err="1"/>
              <a:t>ocean_proximity</a:t>
            </a:r>
            <a:r>
              <a:rPr lang="ko-KR" altLang="en-US" dirty="0"/>
              <a:t>를 숫자로 바꾸자</a:t>
            </a:r>
            <a:r>
              <a:rPr lang="en-US" altLang="ko-KR" dirty="0"/>
              <a:t>!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Housing_cat</a:t>
            </a:r>
            <a:r>
              <a:rPr lang="en-US" altLang="ko-KR" dirty="0"/>
              <a:t> _encoded, </a:t>
            </a:r>
            <a:r>
              <a:rPr lang="en-US" altLang="ko-KR" dirty="0" err="1"/>
              <a:t>housing_categories</a:t>
            </a:r>
            <a:r>
              <a:rPr lang="en-US" altLang="ko-KR" dirty="0"/>
              <a:t> = </a:t>
            </a:r>
            <a:r>
              <a:rPr lang="en-US" altLang="ko-KR" dirty="0" err="1"/>
              <a:t>housing_cat.factorize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</a:t>
            </a:r>
            <a:r>
              <a:rPr lang="en-US" altLang="ko-KR" dirty="0" err="1"/>
              <a:t>Housing_cat_encoded</a:t>
            </a:r>
            <a:r>
              <a:rPr lang="ko-KR" altLang="en-US" dirty="0"/>
              <a:t>에는 </a:t>
            </a:r>
            <a:r>
              <a:rPr lang="en-US" altLang="ko-KR" dirty="0"/>
              <a:t>housing</a:t>
            </a:r>
            <a:r>
              <a:rPr lang="ko-KR" altLang="en-US" dirty="0"/>
              <a:t>의 텍스트를 숫자로 바꾼 배열을 넣어라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Housing_categories</a:t>
            </a:r>
            <a:r>
              <a:rPr lang="ko-KR" altLang="en-US" dirty="0"/>
              <a:t>에는 </a:t>
            </a:r>
            <a:r>
              <a:rPr lang="en-US" altLang="ko-KR" dirty="0" err="1"/>
              <a:t>ocean_proximity</a:t>
            </a:r>
            <a:r>
              <a:rPr lang="ko-KR" altLang="en-US" dirty="0"/>
              <a:t>의 텍스트 변수를 어떤 숫자로 바꾸었는지 인덱스로써  나타내라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텍스트 변수들은 자신이 바뀐 숫자의 순서로 나열돼 있음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2.5.2 handling text and categorical attributes.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1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단순히 텍스트를 숫자로 바꾸면 문제가 발생함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카테고리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 </a:t>
            </a:r>
            <a:r>
              <a:rPr lang="ko-KR" altLang="en-US" sz="2000" dirty="0"/>
              <a:t>보다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4</a:t>
            </a:r>
            <a:r>
              <a:rPr lang="ko-KR" altLang="en-US" sz="2000" dirty="0"/>
              <a:t>가 의미적으로  더 비슷함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원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핫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인코딩을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하잣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&lt;1H OCEAN = [1,0,0,0,0]</a:t>
            </a:r>
          </a:p>
          <a:p>
            <a:pPr marL="0" indent="0">
              <a:buNone/>
            </a:pPr>
            <a:r>
              <a:rPr lang="en-US" altLang="ko-KR" sz="2000" dirty="0"/>
              <a:t>NEAR OCEAN = [0,1,0,0,0]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이런 식으로 나머지 특성은 </a:t>
            </a:r>
            <a:r>
              <a:rPr lang="en-US" altLang="ko-KR" sz="2000" dirty="0"/>
              <a:t>0</a:t>
            </a:r>
            <a:r>
              <a:rPr lang="ko-KR" altLang="en-US" sz="2000" dirty="0"/>
              <a:t>로 자신의 특성 </a:t>
            </a:r>
            <a:r>
              <a:rPr lang="en-US" altLang="ko-KR" sz="2000" dirty="0"/>
              <a:t>INDEX</a:t>
            </a:r>
            <a:r>
              <a:rPr lang="ko-KR" altLang="en-US" sz="2000" dirty="0"/>
              <a:t>에서만 </a:t>
            </a:r>
            <a:r>
              <a:rPr lang="en-US" altLang="ko-KR" sz="2000" dirty="0"/>
              <a:t>1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매핑하는</a:t>
            </a:r>
            <a:r>
              <a:rPr lang="ko-KR" altLang="en-US" sz="2000" dirty="0"/>
              <a:t>  것이 원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핫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인코딩이다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오른 쪽에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이루어진 벡터를 </a:t>
            </a:r>
            <a:r>
              <a:rPr lang="ko-KR" altLang="en-US" sz="2000" dirty="0" err="1"/>
              <a:t>원핫</a:t>
            </a:r>
            <a:r>
              <a:rPr lang="ko-KR" altLang="en-US" sz="2000" dirty="0"/>
              <a:t> 벡터라 부름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813179" y="3510841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2.5.2 handling text and categorical attributes.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1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514065" y="1970490"/>
            <a:ext cx="10814714" cy="4757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/>
              <a:t>사이킷런</a:t>
            </a:r>
            <a:r>
              <a:rPr lang="ko-KR" altLang="en-US" sz="2000" dirty="0"/>
              <a:t> 은 </a:t>
            </a:r>
            <a:r>
              <a:rPr lang="ko-KR" altLang="en-US" sz="2000" dirty="0" err="1"/>
              <a:t>숫자로된</a:t>
            </a:r>
            <a:r>
              <a:rPr lang="ko-KR" altLang="en-US" sz="2000" dirty="0"/>
              <a:t> 범주형 값을 원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핫</a:t>
            </a:r>
            <a:r>
              <a:rPr lang="ko-KR" altLang="en-US" sz="2000" dirty="0"/>
              <a:t> 벡터로 바꿔주는 </a:t>
            </a:r>
            <a:r>
              <a:rPr lang="en-US" altLang="ko-KR" sz="2000" dirty="0" err="1"/>
              <a:t>OneHotEncoder</a:t>
            </a:r>
            <a:r>
              <a:rPr lang="ko-KR" altLang="en-US" sz="2000" dirty="0"/>
              <a:t>를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sklearn.preprocessing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OneHotEncoder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encoder = </a:t>
            </a:r>
            <a:r>
              <a:rPr lang="en-US" altLang="ko-KR" sz="2000" dirty="0" err="1"/>
              <a:t>OneHotEncoder</a:t>
            </a:r>
            <a:r>
              <a:rPr lang="en-US" altLang="ko-KR" sz="2000" dirty="0"/>
              <a:t>()H</a:t>
            </a:r>
          </a:p>
          <a:p>
            <a:pPr marL="0" indent="0">
              <a:buNone/>
            </a:pPr>
            <a:r>
              <a:rPr lang="en-US" altLang="ko-KR" sz="2000" dirty="0"/>
              <a:t>housing_cat_1hot = </a:t>
            </a:r>
            <a:r>
              <a:rPr lang="en-US" altLang="ko-KR" sz="2000" dirty="0" err="1"/>
              <a:t>encoder.fit_transform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housing_cat_encoded.reshape</a:t>
            </a:r>
            <a:r>
              <a:rPr lang="en-US" altLang="ko-KR" sz="2000" dirty="0"/>
              <a:t>(-1,1))</a:t>
            </a:r>
          </a:p>
          <a:p>
            <a:pPr marL="0" indent="0">
              <a:buNone/>
            </a:pPr>
            <a:r>
              <a:rPr lang="en-US" altLang="ko-KR" sz="2000" dirty="0"/>
              <a:t>housing_cat_1hot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Sklearn.preprocessing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OneHotEncoder</a:t>
            </a:r>
            <a:r>
              <a:rPr lang="ko-KR" altLang="en-US" sz="2000" dirty="0"/>
              <a:t>를 부름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OneHotEncoder</a:t>
            </a:r>
            <a:r>
              <a:rPr lang="en-US" altLang="ko-KR" sz="2000" dirty="0"/>
              <a:t> </a:t>
            </a:r>
            <a:r>
              <a:rPr lang="ko-KR" altLang="en-US" sz="2000" dirty="0"/>
              <a:t> 클래스를  </a:t>
            </a:r>
            <a:r>
              <a:rPr lang="en-US" altLang="ko-KR" sz="2000" dirty="0"/>
              <a:t>encoder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Housing_cat_1hot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housing_cat_encoded</a:t>
            </a:r>
            <a:r>
              <a:rPr lang="ko-KR" altLang="en-US" sz="2000" dirty="0"/>
              <a:t>에 있는 범주형 값을 </a:t>
            </a:r>
            <a:r>
              <a:rPr lang="ko-KR" altLang="en-US" sz="2000" dirty="0" err="1"/>
              <a:t>원핫</a:t>
            </a:r>
            <a:r>
              <a:rPr lang="ko-KR" altLang="en-US" sz="2000" dirty="0"/>
              <a:t> 벡터로 바꾼 데이터를 넣어라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Housing_cat_1hot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Reshape</a:t>
            </a:r>
            <a:r>
              <a:rPr lang="ko-KR" altLang="en-US" sz="2000" dirty="0"/>
              <a:t>은 배열을 재배치해서 행렬을 만들어주는 함수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예를 들어 </a:t>
            </a:r>
            <a:r>
              <a:rPr lang="en-US" altLang="ko-KR" sz="2000" dirty="0"/>
              <a:t>reshape (3,4)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하면 배열을 </a:t>
            </a:r>
            <a:r>
              <a:rPr lang="en-US" altLang="ko-KR" sz="2000" dirty="0"/>
              <a:t>3x4 </a:t>
            </a:r>
            <a:r>
              <a:rPr lang="ko-KR" altLang="en-US" sz="2000" dirty="0"/>
              <a:t>행렬로 차례대로 나타내줌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reshap</a:t>
            </a:r>
            <a:r>
              <a:rPr lang="en-US" altLang="ko-KR" sz="2000" dirty="0"/>
              <a:t> -1 </a:t>
            </a:r>
            <a:r>
              <a:rPr lang="ko-KR" altLang="en-US" sz="2000" dirty="0"/>
              <a:t>이 있으면 행이나 열에 따라서 결정하겠다는 뜻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예를 들어 </a:t>
            </a:r>
            <a:r>
              <a:rPr lang="en-US" altLang="ko-KR" sz="2000" dirty="0"/>
              <a:t>reshape(-1,3)</a:t>
            </a:r>
            <a:r>
              <a:rPr lang="ko-KR" altLang="en-US" sz="2000" dirty="0"/>
              <a:t>은 </a:t>
            </a:r>
            <a:r>
              <a:rPr lang="en-US" altLang="ko-KR" sz="2000" dirty="0"/>
              <a:t>3</a:t>
            </a:r>
            <a:r>
              <a:rPr lang="ko-KR" altLang="en-US" sz="2000" dirty="0"/>
              <a:t>열은 지키면서 배열의 </a:t>
            </a:r>
            <a:r>
              <a:rPr lang="en-US" altLang="ko-KR" sz="2000" dirty="0"/>
              <a:t>element</a:t>
            </a:r>
            <a:r>
              <a:rPr lang="ko-KR" altLang="en-US" sz="2000" dirty="0"/>
              <a:t>의 개수에 따라 행을 결정하라는 뜻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근데 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</a:t>
            </a:r>
            <a:r>
              <a:rPr lang="ko-KR" altLang="en-US" sz="2000" dirty="0" err="1"/>
              <a:t>배열이라할까</a:t>
            </a:r>
            <a:r>
              <a:rPr lang="en-US" altLang="ko-KR" sz="2000" dirty="0"/>
              <a:t>? </a:t>
            </a:r>
            <a:r>
              <a:rPr lang="ko-KR" altLang="en-US" sz="2000" dirty="0"/>
              <a:t>열이 </a:t>
            </a:r>
            <a:r>
              <a:rPr lang="en-US" altLang="ko-KR" sz="2000" dirty="0"/>
              <a:t>1</a:t>
            </a:r>
            <a:r>
              <a:rPr lang="ko-KR" altLang="en-US" sz="2000" dirty="0"/>
              <a:t>개면 무수히 많은 차원일 텐데</a:t>
            </a:r>
            <a:r>
              <a:rPr lang="en-US" altLang="ko-KR" sz="2000" dirty="0"/>
              <a:t>…)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1039504" y="476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2.5.2 handling text and categorical attributes.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7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/>
              <a:t>원핫</a:t>
            </a:r>
            <a:r>
              <a:rPr lang="ko-KR" altLang="en-US" sz="2000" dirty="0"/>
              <a:t> 벡터는 </a:t>
            </a:r>
            <a:r>
              <a:rPr lang="en-US" altLang="ko-KR" sz="2000" dirty="0"/>
              <a:t>0</a:t>
            </a:r>
            <a:r>
              <a:rPr lang="ko-KR" altLang="en-US" sz="2000" dirty="0"/>
              <a:t>이 무수히 많으므로 모두 저장하면 메모리 낭비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따라서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아닌 부분의 원소의 위치만 저장하는 희소행렬</a:t>
            </a:r>
            <a:r>
              <a:rPr lang="en-US" altLang="ko-KR" sz="2000" dirty="0"/>
              <a:t>(sparse matrix)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housing_cat_1hot_toarray()</a:t>
            </a:r>
          </a:p>
          <a:p>
            <a:pPr marL="0" indent="0">
              <a:buNone/>
            </a:pPr>
            <a:r>
              <a:rPr lang="en-US" altLang="ko-KR" sz="2000" dirty="0"/>
              <a:t>Sparse matrix</a:t>
            </a:r>
            <a:r>
              <a:rPr lang="ko-KR" altLang="en-US" sz="2000" dirty="0"/>
              <a:t>를 우리가 아는 배열로 바꿀 때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그래서 우리는  텍스트 카테고리를 숫자 카테고리로</a:t>
            </a:r>
            <a:r>
              <a:rPr lang="en-US" altLang="ko-KR" sz="2000" dirty="0"/>
              <a:t>, </a:t>
            </a:r>
            <a:r>
              <a:rPr lang="ko-KR" altLang="en-US" sz="2000" dirty="0"/>
              <a:t>숫자 카테고리를 </a:t>
            </a:r>
            <a:r>
              <a:rPr lang="ko-KR" altLang="en-US" sz="2000" dirty="0" err="1"/>
              <a:t>원핫</a:t>
            </a:r>
            <a:r>
              <a:rPr lang="ko-KR" altLang="en-US" sz="2000" dirty="0"/>
              <a:t> 벡터로 바꿔주는 두 가지 변환을 배웠는데 이것을 </a:t>
            </a:r>
            <a:r>
              <a:rPr lang="en-US" altLang="ko-KR" sz="2000" dirty="0" err="1"/>
              <a:t>CategoricalEncoder</a:t>
            </a:r>
            <a:r>
              <a:rPr lang="ko-KR" altLang="en-US" sz="2000" dirty="0"/>
              <a:t>를 사용하여 한번에 처리 가능</a:t>
            </a:r>
            <a:r>
              <a:rPr lang="en-US" altLang="ko-KR" sz="2000" dirty="0"/>
              <a:t>….</a:t>
            </a:r>
            <a:r>
              <a:rPr lang="ko-KR" altLang="en-US" sz="2000" dirty="0" err="1"/>
              <a:t>ㅅㅂ</a:t>
            </a:r>
            <a:endParaRPr lang="en-US" altLang="ko-KR" sz="2000" dirty="0"/>
          </a:p>
          <a:p>
            <a:pPr marL="0" indent="0">
              <a:buNone/>
            </a:pP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813179" y="3510841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2.5.2 handling text and categorical attributes.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7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/>
              <a:t>사이킷런이</a:t>
            </a:r>
            <a:r>
              <a:rPr lang="ko-KR" altLang="en-US" sz="2000" dirty="0"/>
              <a:t> 유용한 변환기가 있지만 작업을 위해 나만의 변환기를 만들어야 될 때가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그러면 </a:t>
            </a:r>
            <a:r>
              <a:rPr lang="ko-KR" altLang="en-US" sz="2000" dirty="0" err="1"/>
              <a:t>사이킷런과</a:t>
            </a:r>
            <a:r>
              <a:rPr lang="ko-KR" altLang="en-US" sz="2000" dirty="0"/>
              <a:t> 매끄럽게 연동을 해야 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 err="1"/>
              <a:t>사이킷런에</a:t>
            </a:r>
            <a:r>
              <a:rPr lang="ko-KR" altLang="en-US" sz="2000" dirty="0"/>
              <a:t> </a:t>
            </a:r>
            <a:r>
              <a:rPr lang="en-US" altLang="ko-KR" sz="2000" dirty="0"/>
              <a:t>fit(), </a:t>
            </a:r>
            <a:r>
              <a:rPr lang="en-US" altLang="ko-KR" sz="2000" dirty="0" err="1"/>
              <a:t>tramsform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fit_transform</a:t>
            </a:r>
            <a:r>
              <a:rPr lang="en-US" altLang="ko-KR" sz="2000" dirty="0"/>
              <a:t>() </a:t>
            </a:r>
            <a:r>
              <a:rPr lang="ko-KR" altLang="en-US" sz="2000" dirty="0"/>
              <a:t>같은 </a:t>
            </a:r>
            <a:r>
              <a:rPr lang="ko-KR" altLang="en-US" sz="2000" dirty="0" err="1"/>
              <a:t>매소드가</a:t>
            </a:r>
            <a:r>
              <a:rPr lang="ko-KR" altLang="en-US" sz="2000" dirty="0"/>
              <a:t> 있으므로 이 </a:t>
            </a:r>
            <a:r>
              <a:rPr lang="ko-KR" altLang="en-US" sz="2000" dirty="0" err="1"/>
              <a:t>매소드를</a:t>
            </a:r>
            <a:r>
              <a:rPr lang="ko-KR" altLang="en-US" sz="2000" dirty="0"/>
              <a:t> 나의 변환기에 넣어주면 됨</a:t>
            </a:r>
            <a:r>
              <a:rPr lang="en-US" altLang="ko-KR" sz="2000" dirty="0"/>
              <a:t>(</a:t>
            </a:r>
            <a:r>
              <a:rPr lang="ko-KR" altLang="en-US" sz="2000" dirty="0"/>
              <a:t>덕 타이핑이기 때문에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대신 </a:t>
            </a:r>
            <a:r>
              <a:rPr lang="en-US" altLang="ko-KR" sz="2000" dirty="0" err="1"/>
              <a:t>fit_transform</a:t>
            </a:r>
            <a:r>
              <a:rPr lang="en-US" altLang="ko-KR" sz="2000" dirty="0"/>
              <a:t>()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TransformerMixin</a:t>
            </a:r>
            <a:r>
              <a:rPr lang="ko-KR" altLang="en-US" sz="2000" dirty="0"/>
              <a:t>을 상속하면 자동 생성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BaseEstimator</a:t>
            </a:r>
            <a:r>
              <a:rPr lang="ko-KR" altLang="en-US" sz="2000" dirty="0"/>
              <a:t>를 상속하면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튜닝에 필요한 두 </a:t>
            </a:r>
            <a:r>
              <a:rPr lang="en-US" altLang="ko-KR" sz="2000" dirty="0"/>
              <a:t>method(</a:t>
            </a:r>
            <a:r>
              <a:rPr lang="en-US" altLang="ko-KR" sz="2000" dirty="0" err="1"/>
              <a:t>get_params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set_params</a:t>
            </a:r>
            <a:r>
              <a:rPr lang="en-US" altLang="ko-KR" sz="2000" dirty="0"/>
              <a:t>()</a:t>
            </a:r>
            <a:r>
              <a:rPr lang="ko-KR" altLang="en-US" sz="2000" dirty="0"/>
              <a:t>를 추가로 </a:t>
            </a:r>
            <a:r>
              <a:rPr lang="ko-KR" altLang="en-US" sz="2000" dirty="0" err="1"/>
              <a:t>얻게됨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813179" y="3510841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2.5.3 custom transformers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7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2.5.3 custom transformers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" y="1836957"/>
            <a:ext cx="10896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sklearn.base</a:t>
            </a:r>
            <a:r>
              <a:rPr lang="en-US" altLang="ko-KR" dirty="0"/>
              <a:t> import </a:t>
            </a:r>
            <a:r>
              <a:rPr lang="en-US" altLang="ko-KR" dirty="0" err="1"/>
              <a:t>BaseEstimator</a:t>
            </a:r>
            <a:r>
              <a:rPr lang="en-US" altLang="ko-KR" dirty="0"/>
              <a:t>, </a:t>
            </a:r>
            <a:r>
              <a:rPr lang="en-US" altLang="ko-KR" dirty="0" err="1"/>
              <a:t>TransformerMixin</a:t>
            </a:r>
            <a:endParaRPr lang="en-US" altLang="ko-KR" dirty="0"/>
          </a:p>
          <a:p>
            <a:r>
              <a:rPr lang="en-US" altLang="ko-KR" dirty="0" err="1"/>
              <a:t>rooms_ix</a:t>
            </a:r>
            <a:r>
              <a:rPr lang="en-US" altLang="ko-KR" dirty="0"/>
              <a:t>, </a:t>
            </a:r>
            <a:r>
              <a:rPr lang="en-US" altLang="ko-KR" dirty="0" err="1"/>
              <a:t>bedrooms_ix</a:t>
            </a:r>
            <a:r>
              <a:rPr lang="en-US" altLang="ko-KR" dirty="0"/>
              <a:t>, </a:t>
            </a:r>
            <a:r>
              <a:rPr lang="en-US" altLang="ko-KR" dirty="0" err="1"/>
              <a:t>population_ix</a:t>
            </a:r>
            <a:r>
              <a:rPr lang="en-US" altLang="ko-KR" dirty="0"/>
              <a:t>, </a:t>
            </a:r>
            <a:r>
              <a:rPr lang="en-US" altLang="ko-KR" dirty="0" err="1"/>
              <a:t>household_ix</a:t>
            </a:r>
            <a:r>
              <a:rPr lang="en-US" altLang="ko-KR" dirty="0"/>
              <a:t> = 3, 4, 5, 6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CombinedAttributesAdder</a:t>
            </a:r>
            <a:r>
              <a:rPr lang="en-US" altLang="ko-KR" dirty="0"/>
              <a:t>(</a:t>
            </a:r>
            <a:r>
              <a:rPr lang="en-US" altLang="ko-KR" dirty="0" err="1"/>
              <a:t>BaseEstimator</a:t>
            </a:r>
            <a:r>
              <a:rPr lang="en-US" altLang="ko-KR" dirty="0"/>
              <a:t>, </a:t>
            </a:r>
            <a:r>
              <a:rPr lang="en-US" altLang="ko-KR" dirty="0" err="1"/>
              <a:t>TransformerMixin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add_bedrooms_per_room</a:t>
            </a:r>
            <a:r>
              <a:rPr lang="en-US" altLang="ko-KR" dirty="0"/>
              <a:t> = True): # no *</a:t>
            </a:r>
            <a:r>
              <a:rPr lang="en-US" altLang="ko-KR" dirty="0" err="1"/>
              <a:t>args</a:t>
            </a:r>
            <a:r>
              <a:rPr lang="en-US" altLang="ko-KR" dirty="0"/>
              <a:t> or **</a:t>
            </a:r>
            <a:r>
              <a:rPr lang="en-US" altLang="ko-KR" dirty="0" err="1"/>
              <a:t>kargs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en-US" altLang="ko-KR" dirty="0" err="1"/>
              <a:t>self.add_bedrooms_per_room</a:t>
            </a:r>
            <a:r>
              <a:rPr lang="en-US" altLang="ko-KR" dirty="0"/>
              <a:t> = </a:t>
            </a:r>
            <a:r>
              <a:rPr lang="en-US" altLang="ko-KR" dirty="0" err="1"/>
              <a:t>add_bedrooms_per_room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dirty="0" err="1"/>
              <a:t>def</a:t>
            </a:r>
            <a:r>
              <a:rPr lang="en-US" altLang="ko-KR" dirty="0"/>
              <a:t> fit(self, X, y=None):</a:t>
            </a:r>
          </a:p>
          <a:p>
            <a:r>
              <a:rPr lang="en-US" altLang="ko-KR" dirty="0"/>
              <a:t>	       return self              # nothing else to do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def</a:t>
            </a:r>
            <a:r>
              <a:rPr lang="en-US" altLang="ko-KR" dirty="0"/>
              <a:t> transform(self, X, y=None):</a:t>
            </a:r>
          </a:p>
          <a:p>
            <a:r>
              <a:rPr lang="en-US" altLang="ko-KR" dirty="0"/>
              <a:t> 	      </a:t>
            </a:r>
            <a:r>
              <a:rPr lang="en-US" altLang="ko-KR" dirty="0" err="1"/>
              <a:t>rooms_per_household</a:t>
            </a:r>
            <a:r>
              <a:rPr lang="en-US" altLang="ko-KR" dirty="0"/>
              <a:t> = X[:, </a:t>
            </a:r>
            <a:r>
              <a:rPr lang="en-US" altLang="ko-KR" dirty="0" err="1"/>
              <a:t>rooms_ix</a:t>
            </a:r>
            <a:r>
              <a:rPr lang="en-US" altLang="ko-KR" dirty="0"/>
              <a:t>] / X[:, </a:t>
            </a:r>
            <a:r>
              <a:rPr lang="en-US" altLang="ko-KR" dirty="0" err="1"/>
              <a:t>household_ix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 = X[:, </a:t>
            </a:r>
            <a:r>
              <a:rPr lang="en-US" altLang="ko-KR" dirty="0" err="1"/>
              <a:t>population_ix</a:t>
            </a:r>
            <a:r>
              <a:rPr lang="en-US" altLang="ko-KR" dirty="0"/>
              <a:t>] / X[:, </a:t>
            </a:r>
            <a:r>
              <a:rPr lang="en-US" altLang="ko-KR" dirty="0" err="1"/>
              <a:t>household_ix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if </a:t>
            </a:r>
            <a:r>
              <a:rPr lang="en-US" altLang="ko-KR" dirty="0" err="1"/>
              <a:t>self.add_bedrooms_per_room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bedrooms_per_room</a:t>
            </a:r>
            <a:r>
              <a:rPr lang="en-US" altLang="ko-KR" dirty="0"/>
              <a:t> = X[:, </a:t>
            </a:r>
            <a:r>
              <a:rPr lang="en-US" altLang="ko-KR" dirty="0" err="1"/>
              <a:t>bedrooms_ix</a:t>
            </a:r>
            <a:r>
              <a:rPr lang="en-US" altLang="ko-KR" dirty="0"/>
              <a:t>] / X[:, </a:t>
            </a:r>
            <a:r>
              <a:rPr lang="en-US" altLang="ko-KR" dirty="0" err="1"/>
              <a:t>rooms_ix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np.c</a:t>
            </a:r>
            <a:r>
              <a:rPr lang="en-US" altLang="ko-KR" dirty="0"/>
              <a:t>_[X,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, </a:t>
            </a:r>
            <a:r>
              <a:rPr lang="en-US" altLang="ko-KR" dirty="0" err="1"/>
              <a:t>bedrooms_per_room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else: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np.c</a:t>
            </a:r>
            <a:r>
              <a:rPr lang="en-US" altLang="ko-KR" dirty="0"/>
              <a:t>_[X,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attr_adder</a:t>
            </a:r>
            <a:r>
              <a:rPr lang="en-US" altLang="ko-KR" dirty="0"/>
              <a:t> = </a:t>
            </a:r>
            <a:r>
              <a:rPr lang="en-US" altLang="ko-KR" dirty="0" err="1"/>
              <a:t>CombinedAttributesAdder</a:t>
            </a:r>
            <a:r>
              <a:rPr lang="en-US" altLang="ko-KR" dirty="0"/>
              <a:t>(</a:t>
            </a:r>
            <a:r>
              <a:rPr lang="en-US" altLang="ko-KR" dirty="0" err="1"/>
              <a:t>add_bedrooms_per_room</a:t>
            </a:r>
            <a:r>
              <a:rPr lang="en-US" altLang="ko-KR" dirty="0"/>
              <a:t>=False)</a:t>
            </a:r>
          </a:p>
          <a:p>
            <a:r>
              <a:rPr lang="en-US" altLang="ko-KR" dirty="0" err="1"/>
              <a:t>housing_extra_attribs</a:t>
            </a:r>
            <a:r>
              <a:rPr lang="en-US" altLang="ko-KR" dirty="0"/>
              <a:t> = </a:t>
            </a:r>
            <a:r>
              <a:rPr lang="en-US" altLang="ko-KR" dirty="0" err="1"/>
              <a:t>attr_adder.transform</a:t>
            </a:r>
            <a:r>
              <a:rPr lang="en-US" altLang="ko-KR" dirty="0"/>
              <a:t>(</a:t>
            </a:r>
            <a:r>
              <a:rPr lang="en-US" altLang="ko-KR" dirty="0" err="1"/>
              <a:t>housing.values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972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370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2.5.3 custom transformers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6896" y="1238832"/>
            <a:ext cx="105224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코드분석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from </a:t>
            </a:r>
            <a:r>
              <a:rPr lang="en-US" altLang="ko-KR" dirty="0" err="1"/>
              <a:t>sklearn.base</a:t>
            </a:r>
            <a:r>
              <a:rPr lang="en-US" altLang="ko-KR" dirty="0"/>
              <a:t> import </a:t>
            </a:r>
            <a:r>
              <a:rPr lang="en-US" altLang="ko-KR" dirty="0" err="1"/>
              <a:t>BaseEstimator</a:t>
            </a:r>
            <a:r>
              <a:rPr lang="en-US" altLang="ko-KR" dirty="0"/>
              <a:t>, </a:t>
            </a:r>
            <a:r>
              <a:rPr lang="en-US" altLang="ko-KR" dirty="0" err="1"/>
              <a:t>TransformerMixin</a:t>
            </a:r>
            <a:endParaRPr lang="en-US" altLang="ko-KR" dirty="0"/>
          </a:p>
          <a:p>
            <a:r>
              <a:rPr lang="en-US" altLang="ko-KR" dirty="0" err="1"/>
              <a:t>Sklearn.base</a:t>
            </a:r>
            <a:r>
              <a:rPr lang="en-US" altLang="ko-KR" dirty="0"/>
              <a:t>. </a:t>
            </a:r>
            <a:r>
              <a:rPr lang="ko-KR" altLang="en-US" dirty="0"/>
              <a:t>의 </a:t>
            </a:r>
            <a:r>
              <a:rPr lang="en-US" altLang="ko-KR" dirty="0" err="1"/>
              <a:t>baseEstimator</a:t>
            </a:r>
            <a:r>
              <a:rPr lang="ko-KR" altLang="en-US" dirty="0"/>
              <a:t>와 </a:t>
            </a:r>
            <a:r>
              <a:rPr lang="en-US" altLang="ko-KR" dirty="0" err="1"/>
              <a:t>TransformerMxin</a:t>
            </a:r>
            <a:r>
              <a:rPr lang="en-US" altLang="ko-KR" dirty="0"/>
              <a:t> </a:t>
            </a:r>
            <a:r>
              <a:rPr lang="ko-KR" altLang="en-US" dirty="0"/>
              <a:t>모듈을 불러라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rooms_ix</a:t>
            </a:r>
            <a:r>
              <a:rPr lang="en-US" altLang="ko-KR" dirty="0"/>
              <a:t>, </a:t>
            </a:r>
            <a:r>
              <a:rPr lang="en-US" altLang="ko-KR" dirty="0" err="1"/>
              <a:t>bedrooms_ix</a:t>
            </a:r>
            <a:r>
              <a:rPr lang="en-US" altLang="ko-KR" dirty="0"/>
              <a:t>, </a:t>
            </a:r>
            <a:r>
              <a:rPr lang="en-US" altLang="ko-KR" dirty="0" err="1"/>
              <a:t>population_ix</a:t>
            </a:r>
            <a:r>
              <a:rPr lang="en-US" altLang="ko-KR" dirty="0"/>
              <a:t>, </a:t>
            </a:r>
            <a:r>
              <a:rPr lang="en-US" altLang="ko-KR" dirty="0" err="1"/>
              <a:t>household_ix</a:t>
            </a:r>
            <a:r>
              <a:rPr lang="en-US" altLang="ko-KR" dirty="0"/>
              <a:t> = 3, 4, 5, 6</a:t>
            </a:r>
          </a:p>
          <a:p>
            <a:r>
              <a:rPr lang="ko-KR" altLang="en-US" dirty="0"/>
              <a:t>  변수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class </a:t>
            </a:r>
            <a:r>
              <a:rPr lang="en-US" altLang="ko-KR" dirty="0" err="1"/>
              <a:t>CombinedAttributesAdder</a:t>
            </a:r>
            <a:r>
              <a:rPr lang="en-US" altLang="ko-KR" dirty="0"/>
              <a:t>(</a:t>
            </a:r>
            <a:r>
              <a:rPr lang="en-US" altLang="ko-KR" dirty="0" err="1"/>
              <a:t>BaseEstimator</a:t>
            </a:r>
            <a:r>
              <a:rPr lang="en-US" altLang="ko-KR" dirty="0"/>
              <a:t>, </a:t>
            </a:r>
            <a:r>
              <a:rPr lang="en-US" altLang="ko-KR" dirty="0" err="1"/>
              <a:t>TransformerMixin</a:t>
            </a:r>
            <a:r>
              <a:rPr lang="en-US" altLang="ko-KR" dirty="0"/>
              <a:t>):</a:t>
            </a:r>
          </a:p>
          <a:p>
            <a:r>
              <a:rPr lang="en-US" altLang="ko-KR" dirty="0" err="1"/>
              <a:t>BaseEstimator</a:t>
            </a:r>
            <a:r>
              <a:rPr lang="ko-KR" altLang="en-US" dirty="0"/>
              <a:t>와 </a:t>
            </a:r>
            <a:r>
              <a:rPr lang="en-US" altLang="ko-KR" dirty="0" err="1"/>
              <a:t>TransformerMixin</a:t>
            </a:r>
            <a:r>
              <a:rPr lang="ko-KR" altLang="en-US" dirty="0"/>
              <a:t>을 상속해서 </a:t>
            </a:r>
            <a:r>
              <a:rPr lang="en-US" altLang="ko-KR" dirty="0"/>
              <a:t>class </a:t>
            </a:r>
            <a:r>
              <a:rPr lang="ko-KR" altLang="en-US" dirty="0"/>
              <a:t>지정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add_bedrooms_per_room</a:t>
            </a:r>
            <a:r>
              <a:rPr lang="en-US" altLang="ko-KR" dirty="0"/>
              <a:t> = True):                          # no *</a:t>
            </a:r>
            <a:r>
              <a:rPr lang="en-US" altLang="ko-KR" dirty="0" err="1"/>
              <a:t>args</a:t>
            </a:r>
            <a:r>
              <a:rPr lang="en-US" altLang="ko-KR" dirty="0"/>
              <a:t> or **</a:t>
            </a:r>
            <a:r>
              <a:rPr lang="en-US" altLang="ko-KR" dirty="0" err="1"/>
              <a:t>kargs</a:t>
            </a:r>
            <a:endParaRPr lang="en-US" altLang="ko-KR" dirty="0"/>
          </a:p>
          <a:p>
            <a:r>
              <a:rPr lang="ko-KR" altLang="en-US" dirty="0"/>
              <a:t>초기 변수로 </a:t>
            </a:r>
            <a:r>
              <a:rPr lang="en-US" altLang="ko-KR" dirty="0" err="1"/>
              <a:t>add_bedrooms_per</a:t>
            </a:r>
            <a:r>
              <a:rPr lang="en-US" altLang="ko-KR" dirty="0"/>
              <a:t> room </a:t>
            </a:r>
            <a:r>
              <a:rPr lang="ko-KR" altLang="en-US" dirty="0"/>
              <a:t>지정</a:t>
            </a:r>
            <a:r>
              <a:rPr lang="en-US" altLang="ko-KR" dirty="0"/>
              <a:t>.  </a:t>
            </a:r>
            <a:r>
              <a:rPr lang="ko-KR" altLang="en-US" dirty="0" err="1"/>
              <a:t>하이퍼파라미터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 err="1"/>
              <a:t>bedrooms_per_room</a:t>
            </a:r>
            <a:r>
              <a:rPr lang="en-US" altLang="ko-KR" dirty="0"/>
              <a:t> </a:t>
            </a:r>
            <a:r>
              <a:rPr lang="ko-KR" altLang="en-US" dirty="0"/>
              <a:t>특성을 넣을지 말지 결정할 변수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b="1" dirty="0" err="1"/>
              <a:t>self.add_bedrooms_per_room</a:t>
            </a:r>
            <a:r>
              <a:rPr lang="en-US" altLang="ko-KR" dirty="0"/>
              <a:t> = </a:t>
            </a:r>
            <a:r>
              <a:rPr lang="en-US" altLang="ko-KR" dirty="0" err="1"/>
              <a:t>add_bedrooms_per_room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def</a:t>
            </a:r>
            <a:r>
              <a:rPr lang="en-US" altLang="ko-KR" dirty="0"/>
              <a:t> fit(self, X, y=None):</a:t>
            </a:r>
          </a:p>
          <a:p>
            <a:r>
              <a:rPr lang="en-US" altLang="ko-KR" dirty="0"/>
              <a:t>fit</a:t>
            </a:r>
            <a:r>
              <a:rPr lang="ko-KR" altLang="en-US" dirty="0" err="1"/>
              <a:t>합수를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return self                                       # nothing else to do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72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370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2.5.3 custom transformers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6896" y="1235268"/>
            <a:ext cx="105224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def</a:t>
            </a:r>
            <a:r>
              <a:rPr lang="en-US" altLang="ko-KR" dirty="0"/>
              <a:t> transform(self, X, y=None):</a:t>
            </a:r>
          </a:p>
          <a:p>
            <a:r>
              <a:rPr lang="en-US" altLang="ko-KR" dirty="0" err="1"/>
              <a:t>Transfrom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en-US" altLang="ko-KR" dirty="0"/>
              <a:t>self,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변수를 받아서 정의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rooms_per_household</a:t>
            </a:r>
            <a:r>
              <a:rPr lang="en-US" altLang="ko-KR" dirty="0"/>
              <a:t> = X[:, </a:t>
            </a:r>
            <a:r>
              <a:rPr lang="en-US" altLang="ko-KR" dirty="0" err="1"/>
              <a:t>rooms_ix</a:t>
            </a:r>
            <a:r>
              <a:rPr lang="en-US" altLang="ko-KR" dirty="0"/>
              <a:t>] / X[:, </a:t>
            </a:r>
            <a:r>
              <a:rPr lang="en-US" altLang="ko-KR" dirty="0" err="1"/>
              <a:t>household_ix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Rooms_per_housedhold</a:t>
            </a:r>
            <a:r>
              <a:rPr lang="en-US" altLang="ko-KR" dirty="0"/>
              <a:t>  </a:t>
            </a:r>
            <a:r>
              <a:rPr lang="ko-KR" altLang="en-US" dirty="0"/>
              <a:t>변수에 </a:t>
            </a:r>
            <a:r>
              <a:rPr lang="en-US" altLang="ko-KR" dirty="0"/>
              <a:t>X </a:t>
            </a:r>
            <a:r>
              <a:rPr lang="ko-KR" altLang="en-US" dirty="0"/>
              <a:t>데이터의 </a:t>
            </a:r>
            <a:r>
              <a:rPr lang="en-US" altLang="ko-KR" dirty="0" err="1"/>
              <a:t>rooms,ix</a:t>
            </a:r>
            <a:r>
              <a:rPr lang="en-US" altLang="ko-KR" dirty="0"/>
              <a:t> </a:t>
            </a:r>
            <a:r>
              <a:rPr lang="ko-KR" altLang="en-US" dirty="0"/>
              <a:t>열을 </a:t>
            </a:r>
            <a:r>
              <a:rPr lang="en-US" altLang="ko-KR" dirty="0"/>
              <a:t>household ix</a:t>
            </a:r>
            <a:r>
              <a:rPr lang="ko-KR" altLang="en-US" dirty="0"/>
              <a:t>열로 나눈 값을 집어넣어라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 = X[:, </a:t>
            </a:r>
            <a:r>
              <a:rPr lang="en-US" altLang="ko-KR" dirty="0" err="1"/>
              <a:t>population_ix</a:t>
            </a:r>
            <a:r>
              <a:rPr lang="en-US" altLang="ko-KR" dirty="0"/>
              <a:t>] / X[:, </a:t>
            </a:r>
            <a:r>
              <a:rPr lang="en-US" altLang="ko-KR" dirty="0" err="1"/>
              <a:t>household_ix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Population_per_househlod</a:t>
            </a:r>
            <a:r>
              <a:rPr lang="en-US" altLang="ko-KR" dirty="0"/>
              <a:t>  </a:t>
            </a:r>
            <a:r>
              <a:rPr lang="ko-KR" altLang="en-US" dirty="0"/>
              <a:t>변수에 </a:t>
            </a:r>
            <a:r>
              <a:rPr lang="en-US" altLang="ko-KR" dirty="0"/>
              <a:t>X</a:t>
            </a:r>
            <a:r>
              <a:rPr lang="ko-KR" altLang="en-US" dirty="0"/>
              <a:t>데이터의 </a:t>
            </a:r>
            <a:r>
              <a:rPr lang="en-US" altLang="ko-KR" dirty="0" err="1"/>
              <a:t>popultation.ix</a:t>
            </a:r>
            <a:r>
              <a:rPr lang="en-US" altLang="ko-KR" dirty="0"/>
              <a:t>  </a:t>
            </a:r>
            <a:r>
              <a:rPr lang="ko-KR" altLang="en-US" dirty="0"/>
              <a:t>열을 </a:t>
            </a:r>
            <a:r>
              <a:rPr lang="en-US" altLang="ko-KR" dirty="0"/>
              <a:t>household ix </a:t>
            </a:r>
            <a:r>
              <a:rPr lang="ko-KR" altLang="en-US" dirty="0"/>
              <a:t>열로 나눈 값을 집어넣어라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if </a:t>
            </a:r>
            <a:r>
              <a:rPr lang="en-US" altLang="ko-KR" dirty="0" err="1"/>
              <a:t>self.add_bedrooms_per_room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만약 </a:t>
            </a:r>
            <a:r>
              <a:rPr lang="en-US" altLang="ko-KR" dirty="0" err="1"/>
              <a:t>self.add_bedrooms_per_room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라면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bedrooms_per_room</a:t>
            </a:r>
            <a:r>
              <a:rPr lang="en-US" altLang="ko-KR" dirty="0"/>
              <a:t> = X[:, </a:t>
            </a:r>
            <a:r>
              <a:rPr lang="en-US" altLang="ko-KR" dirty="0" err="1"/>
              <a:t>bedrooms_ix</a:t>
            </a:r>
            <a:r>
              <a:rPr lang="en-US" altLang="ko-KR" dirty="0"/>
              <a:t>] / X[:, </a:t>
            </a:r>
            <a:r>
              <a:rPr lang="en-US" altLang="ko-KR" dirty="0" err="1"/>
              <a:t>rooms_ix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Bedrooms_per_room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데이터의 </a:t>
            </a:r>
            <a:r>
              <a:rPr lang="en-US" altLang="ko-KR" dirty="0" err="1"/>
              <a:t>bedrooms_ix</a:t>
            </a:r>
            <a:r>
              <a:rPr lang="ko-KR" altLang="en-US" dirty="0"/>
              <a:t>열을 </a:t>
            </a:r>
            <a:r>
              <a:rPr lang="en-US" altLang="ko-KR" dirty="0" err="1"/>
              <a:t>rooms_ix</a:t>
            </a:r>
            <a:r>
              <a:rPr lang="ko-KR" altLang="en-US" dirty="0"/>
              <a:t>열로 나눈 값들을 집어넣어라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return </a:t>
            </a:r>
            <a:r>
              <a:rPr lang="en-US" altLang="ko-KR" dirty="0" err="1"/>
              <a:t>np.c</a:t>
            </a:r>
            <a:r>
              <a:rPr lang="en-US" altLang="ko-KR" dirty="0"/>
              <a:t>_[X,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, </a:t>
            </a:r>
            <a:r>
              <a:rPr lang="en-US" altLang="ko-KR" dirty="0" err="1"/>
              <a:t>bedrooms_per_room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데이터에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population_per</a:t>
            </a:r>
            <a:r>
              <a:rPr lang="en-US" altLang="ko-KR" dirty="0"/>
              <a:t>)</a:t>
            </a:r>
            <a:r>
              <a:rPr lang="en-US" altLang="ko-KR" dirty="0" err="1"/>
              <a:t>household,bedroooms_per</a:t>
            </a:r>
            <a:r>
              <a:rPr lang="en-US" altLang="ko-KR" dirty="0"/>
              <a:t> _room</a:t>
            </a:r>
            <a:r>
              <a:rPr lang="ko-KR" altLang="en-US" dirty="0"/>
              <a:t> 특성들을 붙인 데이터를 반환해라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0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 Prepare the data for  Machine Learning Algorithms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2196199"/>
            <a:ext cx="10515600" cy="2853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알고리즘을 위해 데이터를 준비하는 단계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 단계를 자동화해야 하는 이유</a:t>
            </a:r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어떤 데이터 셋에 대해서도 데이터 변환을 손쉽게 할 수 있음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향후 프로젝트에 사용할 수 있는 변환라이브러리의 점진적 구축 가능</a:t>
            </a: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실제 시스템에서 알고리즘에 주입하기 전에 함수 사용가능</a:t>
            </a: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여러 가지 데이터 변환을 쉽게 시도할 수 있음</a:t>
            </a: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어떤 조합이 가장 좋은지 확인하는데 편함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데이터 </a:t>
            </a:r>
            <a:r>
              <a:rPr lang="ko-KR" altLang="en-US" sz="2000" dirty="0" err="1"/>
              <a:t>전처리는</a:t>
            </a:r>
            <a:r>
              <a:rPr lang="ko-KR" altLang="en-US" sz="2000" dirty="0"/>
              <a:t> 자동화하자</a:t>
            </a:r>
            <a:r>
              <a:rPr lang="en-US" altLang="ko-KR" sz="2000" dirty="0"/>
              <a:t>!!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60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1432560"/>
            <a:ext cx="10515600" cy="4934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else</a:t>
            </a:r>
          </a:p>
          <a:p>
            <a:pPr marL="0" indent="0">
              <a:buNone/>
            </a:pPr>
            <a:r>
              <a:rPr lang="ko-KR" altLang="en-US" dirty="0"/>
              <a:t>그렇지 않으면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return </a:t>
            </a:r>
            <a:r>
              <a:rPr lang="en-US" altLang="ko-KR" dirty="0" err="1"/>
              <a:t>np.c</a:t>
            </a:r>
            <a:r>
              <a:rPr lang="en-US" altLang="ko-KR" dirty="0"/>
              <a:t>_[X,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X </a:t>
            </a:r>
            <a:r>
              <a:rPr lang="ko-KR" altLang="en-US" dirty="0"/>
              <a:t>데이터에 </a:t>
            </a:r>
            <a:r>
              <a:rPr lang="en-US" altLang="ko-KR" dirty="0" err="1"/>
              <a:t>rooms_per_household</a:t>
            </a:r>
            <a:r>
              <a:rPr lang="en-US" altLang="ko-KR" dirty="0"/>
              <a:t>, </a:t>
            </a:r>
            <a:r>
              <a:rPr lang="en-US" altLang="ko-KR" dirty="0" err="1"/>
              <a:t>poputlatio_per_household</a:t>
            </a:r>
            <a:r>
              <a:rPr lang="ko-KR" altLang="en-US" dirty="0"/>
              <a:t> 특성들을 붙인 데이터를 반환해라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attr_adder</a:t>
            </a:r>
            <a:r>
              <a:rPr lang="en-US" altLang="ko-KR" dirty="0"/>
              <a:t> = </a:t>
            </a:r>
            <a:r>
              <a:rPr lang="en-US" altLang="ko-KR" dirty="0" err="1"/>
              <a:t>CombinedAttributesAdder</a:t>
            </a:r>
            <a:r>
              <a:rPr lang="en-US" altLang="ko-KR" dirty="0"/>
              <a:t>(</a:t>
            </a:r>
            <a:r>
              <a:rPr lang="en-US" altLang="ko-KR" dirty="0" err="1"/>
              <a:t>add_bedrooms_per_room</a:t>
            </a:r>
            <a:r>
              <a:rPr lang="en-US" altLang="ko-KR" dirty="0"/>
              <a:t>=False)</a:t>
            </a:r>
          </a:p>
          <a:p>
            <a:pPr marL="0" indent="0">
              <a:buNone/>
            </a:pPr>
            <a:r>
              <a:rPr lang="en-US" altLang="ko-KR" dirty="0" err="1"/>
              <a:t>Attr_adder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 err="1"/>
              <a:t>add_bedrooms_per_room</a:t>
            </a:r>
            <a:r>
              <a:rPr lang="en-US" altLang="ko-KR" dirty="0"/>
              <a:t>=False </a:t>
            </a:r>
            <a:r>
              <a:rPr lang="ko-KR" altLang="en-US" dirty="0"/>
              <a:t>변수로 나만의 변환기를 집어넣어라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housing_extra_attribs</a:t>
            </a:r>
            <a:r>
              <a:rPr lang="en-US" altLang="ko-KR" dirty="0"/>
              <a:t> = </a:t>
            </a:r>
            <a:r>
              <a:rPr lang="en-US" altLang="ko-KR" dirty="0" err="1"/>
              <a:t>attr_adder.transform</a:t>
            </a:r>
            <a:r>
              <a:rPr lang="en-US" altLang="ko-KR" dirty="0"/>
              <a:t>(</a:t>
            </a:r>
            <a:r>
              <a:rPr lang="en-US" altLang="ko-KR" dirty="0" err="1"/>
              <a:t>housing.values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housing_extra_attribs</a:t>
            </a:r>
            <a:r>
              <a:rPr lang="ko-KR" altLang="en-US" dirty="0"/>
              <a:t> 에 </a:t>
            </a:r>
            <a:r>
              <a:rPr lang="en-US" altLang="ko-KR" dirty="0"/>
              <a:t>housing </a:t>
            </a:r>
            <a:r>
              <a:rPr lang="ko-KR" altLang="en-US" dirty="0"/>
              <a:t>데이터를 </a:t>
            </a:r>
            <a:r>
              <a:rPr lang="en-US" altLang="ko-KR" dirty="0" err="1"/>
              <a:t>attr_adder</a:t>
            </a:r>
            <a:r>
              <a:rPr lang="ko-KR" altLang="en-US" dirty="0"/>
              <a:t>에 있는 </a:t>
            </a:r>
            <a:r>
              <a:rPr lang="en-US" altLang="ko-KR" dirty="0"/>
              <a:t>transform </a:t>
            </a:r>
            <a:r>
              <a:rPr lang="ko-KR" altLang="en-US" dirty="0"/>
              <a:t>함수에 집어 넣은 값을 넣는다</a:t>
            </a:r>
            <a:r>
              <a:rPr lang="en-US" altLang="ko-KR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3706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2.5.3 custom transformers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09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알고리즘은 입력 숫자 특성들의 스케일이 많이 다르면 잘 작동하지 않습니다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전체 방 개수의 범위 </a:t>
            </a:r>
            <a:r>
              <a:rPr lang="en-US" altLang="ko-KR" sz="2000" dirty="0"/>
              <a:t>6~39.320, </a:t>
            </a:r>
            <a:r>
              <a:rPr lang="ko-KR" altLang="en-US" sz="2000" dirty="0"/>
              <a:t>중간 </a:t>
            </a:r>
            <a:r>
              <a:rPr lang="ko-KR" altLang="en-US" sz="2000" dirty="0" err="1"/>
              <a:t>소드의</a:t>
            </a:r>
            <a:r>
              <a:rPr lang="ko-KR" altLang="en-US" sz="2000" dirty="0"/>
              <a:t> 범위는 </a:t>
            </a:r>
            <a:r>
              <a:rPr lang="en-US" altLang="ko-KR" sz="2000" dirty="0"/>
              <a:t>0~15</a:t>
            </a:r>
            <a:r>
              <a:rPr lang="ko-KR" altLang="en-US" sz="2000" dirty="0" err="1"/>
              <a:t>까지이면</a:t>
            </a:r>
            <a:r>
              <a:rPr lang="ko-KR" altLang="en-US" sz="2000" dirty="0"/>
              <a:t> 잘 작동하지 않음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타깃 값  즉 주택가격은 일반적으로 스케일이 불필요함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scaling</a:t>
            </a:r>
            <a:r>
              <a:rPr lang="ko-KR" altLang="en-US" sz="2000" dirty="0"/>
              <a:t>의 종류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sz="2000" dirty="0"/>
              <a:t>Min-max </a:t>
            </a:r>
            <a:r>
              <a:rPr lang="ko-KR" altLang="en-US" sz="2000" dirty="0"/>
              <a:t>스케일링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ko-KR" altLang="en-US" sz="2000" dirty="0"/>
              <a:t>표준화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2.5.4 feature scaling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7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Min-max </a:t>
            </a:r>
            <a:r>
              <a:rPr lang="ko-KR" altLang="en-US" sz="2000" dirty="0"/>
              <a:t>스케일링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sz="2000" dirty="0"/>
              <a:t>0~1</a:t>
            </a:r>
            <a:r>
              <a:rPr lang="ko-KR" altLang="en-US" sz="2000" dirty="0"/>
              <a:t> 범위에 들도록 값을 이동하고 스케일을 조정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ko-KR" altLang="en-US" sz="2000" dirty="0" err="1"/>
              <a:t>사이킷런에서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MInMAxScalr</a:t>
            </a:r>
            <a:r>
              <a:rPr lang="en-US" altLang="ko-KR" sz="2000" dirty="0"/>
              <a:t> </a:t>
            </a:r>
            <a:r>
              <a:rPr lang="ko-KR" altLang="en-US" sz="2000" dirty="0"/>
              <a:t>변한기를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ko-KR" altLang="en-US" sz="2000" dirty="0"/>
              <a:t>사이를 원하지 않는다면 </a:t>
            </a:r>
            <a:r>
              <a:rPr lang="en-US" altLang="ko-KR" sz="2000" dirty="0" err="1"/>
              <a:t>feature_range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매개변수로 범위를 변경가능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2.5.4 feature scaling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9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표준화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ko-KR" altLang="en-US" sz="2000" dirty="0"/>
              <a:t>평균을 뺀 후 표준편차로 나누어 결과 분포의 분산이 </a:t>
            </a:r>
            <a:r>
              <a:rPr lang="en-US" altLang="ko-KR" sz="2000" dirty="0"/>
              <a:t>1</a:t>
            </a:r>
            <a:r>
              <a:rPr lang="ko-KR" altLang="en-US" sz="2000" dirty="0"/>
              <a:t>이 되도록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sz="2000" dirty="0"/>
              <a:t>min-max</a:t>
            </a:r>
            <a:r>
              <a:rPr lang="ko-KR" altLang="en-US" sz="2000" dirty="0"/>
              <a:t>스케일링과는 달리 표준화는 </a:t>
            </a:r>
            <a:r>
              <a:rPr lang="ko-KR" altLang="en-US" sz="2000" dirty="0" err="1"/>
              <a:t>번위의</a:t>
            </a:r>
            <a:r>
              <a:rPr lang="ko-KR" altLang="en-US" sz="2000" dirty="0"/>
              <a:t> 상한과 하한이 없어 어떤 알고리즘에서는 문제가 될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ko-KR" altLang="en-US" sz="2000" dirty="0" err="1"/>
              <a:t>사이킷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런에는</a:t>
            </a:r>
            <a:r>
              <a:rPr lang="ko-KR" altLang="en-US" sz="2000" dirty="0"/>
              <a:t> 표준화를 위한 </a:t>
            </a:r>
            <a:r>
              <a:rPr lang="en-US" altLang="ko-KR" sz="2000" dirty="0" err="1"/>
              <a:t>StandardScaler</a:t>
            </a:r>
            <a:r>
              <a:rPr lang="ko-KR" altLang="en-US" sz="2000" dirty="0"/>
              <a:t>변환기가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3510842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2.5.4 feature scaling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4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663622" y="2009894"/>
            <a:ext cx="10814714" cy="3917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/>
              <a:t>사이킷런에는</a:t>
            </a:r>
            <a:r>
              <a:rPr lang="ko-KR" altLang="en-US" sz="2000" dirty="0"/>
              <a:t> 연속된 변환을 도와주는 변환 파이프라인이 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sklearn.pipeline</a:t>
            </a:r>
            <a:r>
              <a:rPr lang="en-US" altLang="ko-KR" sz="2000" dirty="0"/>
              <a:t> import Pipeline                                                        </a:t>
            </a:r>
            <a:r>
              <a:rPr lang="ko-KR" altLang="en-US" sz="2000" dirty="0" err="1"/>
              <a:t>서킷런의</a:t>
            </a:r>
            <a:r>
              <a:rPr lang="ko-KR" altLang="en-US" sz="2000" dirty="0"/>
              <a:t> </a:t>
            </a:r>
            <a:r>
              <a:rPr lang="en-US" altLang="ko-KR" sz="2000" dirty="0"/>
              <a:t>pipeline </a:t>
            </a:r>
            <a:r>
              <a:rPr lang="ko-KR" altLang="en-US" sz="2000" dirty="0"/>
              <a:t>모듈을 실행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sklearn.preprocessing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StandardScaler</a:t>
            </a:r>
            <a:r>
              <a:rPr lang="en-US" altLang="ko-KR" sz="2000" dirty="0"/>
              <a:t>                                 </a:t>
            </a:r>
            <a:r>
              <a:rPr lang="ko-KR" altLang="en-US" sz="2000" dirty="0" err="1"/>
              <a:t>서킷런</a:t>
            </a:r>
            <a:r>
              <a:rPr lang="en-US" altLang="ko-KR" sz="2000" dirty="0"/>
              <a:t>.preprocessing</a:t>
            </a:r>
            <a:r>
              <a:rPr lang="ko-KR" altLang="en-US" sz="2000" dirty="0"/>
              <a:t>의 </a:t>
            </a:r>
            <a:r>
              <a:rPr lang="en-US" altLang="ko-KR" sz="2000" dirty="0"/>
              <a:t>standard </a:t>
            </a:r>
            <a:r>
              <a:rPr lang="en-US" altLang="ko-KR" sz="2000" dirty="0" err="1"/>
              <a:t>Scaler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num_pipeline</a:t>
            </a:r>
            <a:r>
              <a:rPr lang="en-US" altLang="ko-KR" sz="2000" dirty="0"/>
              <a:t> = Pipeline([                                                                             </a:t>
            </a:r>
            <a:r>
              <a:rPr lang="en-US" altLang="ko-KR" sz="2000" dirty="0" err="1"/>
              <a:t>num_pipeline</a:t>
            </a:r>
            <a:r>
              <a:rPr lang="ko-KR" altLang="en-US" sz="2000" dirty="0"/>
              <a:t>에 추정기의 이름과  변환기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('imputer', Imputer(strategy="median")),                                                </a:t>
            </a:r>
            <a:r>
              <a:rPr lang="ko-KR" altLang="en-US" sz="2000" dirty="0"/>
              <a:t>혹은 추정기를 </a:t>
            </a:r>
            <a:r>
              <a:rPr lang="ko-KR" altLang="en-US" sz="2000" dirty="0" err="1"/>
              <a:t>입력받는다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('</a:t>
            </a:r>
            <a:r>
              <a:rPr lang="en-US" altLang="ko-KR" sz="2000" dirty="0" err="1"/>
              <a:t>attribs_adder</a:t>
            </a:r>
            <a:r>
              <a:rPr lang="en-US" altLang="ko-KR" sz="2000" dirty="0"/>
              <a:t>', </a:t>
            </a:r>
            <a:r>
              <a:rPr lang="en-US" altLang="ko-KR" sz="2000" dirty="0" err="1"/>
              <a:t>CombinedAttributesAdder</a:t>
            </a:r>
            <a:r>
              <a:rPr lang="en-US" altLang="ko-KR" sz="2000" dirty="0"/>
              <a:t>()),</a:t>
            </a:r>
          </a:p>
          <a:p>
            <a:pPr marL="0" indent="0">
              <a:buNone/>
            </a:pPr>
            <a:r>
              <a:rPr lang="en-US" altLang="ko-KR" sz="2000" dirty="0"/>
              <a:t> ('</a:t>
            </a:r>
            <a:r>
              <a:rPr lang="en-US" altLang="ko-KR" sz="2000" dirty="0" err="1"/>
              <a:t>std_scaler</a:t>
            </a:r>
            <a:r>
              <a:rPr lang="en-US" altLang="ko-KR" sz="2000" dirty="0"/>
              <a:t>', </a:t>
            </a:r>
            <a:r>
              <a:rPr lang="en-US" altLang="ko-KR" sz="2000" dirty="0" err="1"/>
              <a:t>StandardScaler</a:t>
            </a:r>
            <a:r>
              <a:rPr lang="en-US" altLang="ko-KR" sz="2000" dirty="0"/>
              <a:t>()),</a:t>
            </a:r>
          </a:p>
          <a:p>
            <a:pPr marL="0" indent="0">
              <a:buNone/>
            </a:pPr>
            <a:r>
              <a:rPr lang="en-US" altLang="ko-KR" sz="2000" dirty="0"/>
              <a:t> ])</a:t>
            </a:r>
          </a:p>
          <a:p>
            <a:pPr marL="0" indent="0">
              <a:buNone/>
            </a:pPr>
            <a:r>
              <a:rPr lang="en-US" altLang="ko-KR" sz="2000" dirty="0" err="1"/>
              <a:t>housing_num_tr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num_pipeline.fit_transform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housing_num</a:t>
            </a:r>
            <a:r>
              <a:rPr lang="en-US" altLang="ko-KR" sz="2000" dirty="0"/>
              <a:t>)              </a:t>
            </a:r>
            <a:r>
              <a:rPr lang="en-US" altLang="ko-KR" sz="2000" dirty="0" err="1"/>
              <a:t>housing_num_tr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housing_num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pipline</a:t>
            </a:r>
            <a:r>
              <a:rPr lang="en-US" altLang="ko-KR" sz="2000" dirty="0"/>
              <a:t> </a:t>
            </a:r>
            <a:r>
              <a:rPr lang="ko-KR" altLang="en-US" sz="2000" dirty="0"/>
              <a:t>넣어서 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                                                                   </a:t>
            </a:r>
            <a:r>
              <a:rPr lang="ko-KR" altLang="en-US" sz="2000" dirty="0"/>
              <a:t>나온 값을 입력해라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62736" y="2009894"/>
            <a:ext cx="10515600" cy="285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2.5.5 transformation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9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281485" y="1805818"/>
            <a:ext cx="10814714" cy="497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numpy</a:t>
            </a:r>
            <a:r>
              <a:rPr lang="ko-KR" altLang="en-US" sz="2000" dirty="0"/>
              <a:t> 배열로 추출하는 대신 </a:t>
            </a:r>
            <a:r>
              <a:rPr lang="en-US" altLang="ko-KR" sz="2000" dirty="0"/>
              <a:t>pandas</a:t>
            </a:r>
            <a:r>
              <a:rPr lang="ko-KR" altLang="en-US" sz="2000" dirty="0"/>
              <a:t>의 데이터프레임을 파이프라인에 주입할 수 있다면 편하다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이를 처리하는 변환기를 직접 만들어보자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sklearn.base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BaseEstimator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TransformerMixin</a:t>
            </a:r>
            <a:r>
              <a:rPr lang="en-US" altLang="ko-KR" sz="2000" dirty="0"/>
              <a:t>                   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DataFrameSelector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BaseEstimator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TransformerMixin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__(self, </a:t>
            </a:r>
            <a:r>
              <a:rPr lang="en-US" altLang="ko-KR" sz="2000" dirty="0" err="1"/>
              <a:t>attribute_names</a:t>
            </a:r>
            <a:r>
              <a:rPr lang="en-US" altLang="ko-KR" sz="2000" dirty="0"/>
              <a:t>):                                                     </a:t>
            </a:r>
          </a:p>
          <a:p>
            <a:pPr marL="0" indent="0">
              <a:buNone/>
            </a:pPr>
            <a:r>
              <a:rPr lang="en-US" altLang="ko-KR" sz="2000" dirty="0"/>
              <a:t>                        </a:t>
            </a:r>
            <a:r>
              <a:rPr lang="en-US" altLang="ko-KR" sz="2000" dirty="0" err="1"/>
              <a:t>self.attribute_names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attribute_names</a:t>
            </a:r>
            <a:r>
              <a:rPr lang="en-US" altLang="ko-KR" sz="2000" dirty="0"/>
              <a:t>                                               </a:t>
            </a:r>
            <a:r>
              <a:rPr lang="ko-KR" altLang="en-US" sz="2000" dirty="0"/>
              <a:t>데이터의 </a:t>
            </a:r>
            <a:r>
              <a:rPr lang="ko-KR" altLang="en-US" sz="2000" dirty="0" err="1"/>
              <a:t>특성값</a:t>
            </a:r>
            <a:r>
              <a:rPr lang="ko-KR" altLang="en-US" sz="2000" dirty="0"/>
              <a:t> 입력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 fit(self, X, y=None):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sz="2000" dirty="0"/>
              <a:t>                        return self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 transform(</a:t>
            </a:r>
            <a:r>
              <a:rPr lang="en-US" altLang="ko-KR" sz="2000" dirty="0" err="1"/>
              <a:t>self,x</a:t>
            </a:r>
            <a:r>
              <a:rPr lang="en-US" altLang="ko-KR" sz="2000" dirty="0"/>
              <a:t>) : </a:t>
            </a:r>
          </a:p>
          <a:p>
            <a:pPr marL="0" indent="0">
              <a:buNone/>
            </a:pPr>
            <a:r>
              <a:rPr lang="en-US" altLang="ko-KR" sz="2000" dirty="0"/>
              <a:t>                        return X[</a:t>
            </a:r>
            <a:r>
              <a:rPr lang="en-US" altLang="ko-KR" sz="2000" dirty="0" err="1"/>
              <a:t>self.atttribute_names</a:t>
            </a:r>
            <a:r>
              <a:rPr lang="en-US" altLang="ko-KR" sz="2000" dirty="0"/>
              <a:t>].values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 2.5.5 transformation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2196199"/>
            <a:ext cx="10515600" cy="2348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예측 변수인  </a:t>
            </a:r>
            <a:r>
              <a:rPr lang="en-US" altLang="ko-KR" sz="2000" dirty="0" err="1"/>
              <a:t>median_house_value</a:t>
            </a:r>
            <a:r>
              <a:rPr lang="ko-KR" altLang="en-US" sz="2000" dirty="0"/>
              <a:t>는 변형을 적용하지 않기 위해 따로 분리를 하자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housing = </a:t>
            </a:r>
            <a:r>
              <a:rPr lang="en-US" altLang="ko-KR" sz="2000" dirty="0" err="1"/>
              <a:t>strat_train_set.drop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median_house_value</a:t>
            </a:r>
            <a:r>
              <a:rPr lang="en-US" altLang="ko-KR" sz="2000" dirty="0"/>
              <a:t>", axis=1)</a:t>
            </a:r>
          </a:p>
          <a:p>
            <a:r>
              <a:rPr lang="en-US" altLang="ko-KR" sz="2000" dirty="0" err="1"/>
              <a:t>housing_labels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strat_train_set</a:t>
            </a:r>
            <a:r>
              <a:rPr lang="en-US" altLang="ko-KR" sz="2000" dirty="0"/>
              <a:t>["</a:t>
            </a:r>
            <a:r>
              <a:rPr lang="en-US" altLang="ko-KR" sz="2000" dirty="0" err="1"/>
              <a:t>median_house_value</a:t>
            </a:r>
            <a:r>
              <a:rPr lang="en-US" altLang="ko-KR" sz="2000" dirty="0"/>
              <a:t>"].copy()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20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코드 설명</a:t>
            </a:r>
            <a:endParaRPr lang="en-US" altLang="ko-KR" sz="2000" dirty="0"/>
          </a:p>
          <a:p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sz="2000" dirty="0"/>
              <a:t>housing = </a:t>
            </a:r>
            <a:r>
              <a:rPr lang="en-US" altLang="ko-KR" sz="2000" dirty="0" err="1"/>
              <a:t>strat_train_set.drop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median_house_value</a:t>
            </a:r>
            <a:r>
              <a:rPr lang="en-US" altLang="ko-KR" sz="2000" dirty="0"/>
              <a:t>", axis=1)</a:t>
            </a:r>
          </a:p>
          <a:p>
            <a:r>
              <a:rPr lang="en-US" altLang="ko-KR" sz="2000" dirty="0"/>
              <a:t>housing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median_house_value</a:t>
            </a:r>
            <a:r>
              <a:rPr lang="en-US" altLang="ko-KR" sz="2000" dirty="0"/>
              <a:t> </a:t>
            </a:r>
            <a:r>
              <a:rPr lang="ko-KR" altLang="en-US" sz="2000" dirty="0"/>
              <a:t>값을 뺀 복사본을 넣겠다</a:t>
            </a:r>
            <a:r>
              <a:rPr lang="en-US" altLang="ko-KR" sz="2000" dirty="0"/>
              <a:t>. Drop</a:t>
            </a:r>
            <a:r>
              <a:rPr lang="ko-KR" altLang="en-US" sz="2000" dirty="0"/>
              <a:t>은 복사본을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sz="2000" dirty="0" err="1"/>
              <a:t>housing_labels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strat_train_set</a:t>
            </a:r>
            <a:r>
              <a:rPr lang="en-US" altLang="ko-KR" sz="2000" dirty="0"/>
              <a:t>["</a:t>
            </a:r>
            <a:r>
              <a:rPr lang="en-US" altLang="ko-KR" sz="2000" dirty="0" err="1"/>
              <a:t>median_house_value</a:t>
            </a:r>
            <a:r>
              <a:rPr lang="en-US" altLang="ko-KR" sz="2000" dirty="0"/>
              <a:t>"].copy()</a:t>
            </a:r>
          </a:p>
          <a:p>
            <a:r>
              <a:rPr lang="en-US" altLang="ko-KR" sz="2000" dirty="0" err="1"/>
              <a:t>Housing_labels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median_house_value</a:t>
            </a:r>
            <a:r>
              <a:rPr lang="ko-KR" altLang="en-US" sz="2000" dirty="0"/>
              <a:t>값들의 복사본을 넣겠다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6273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2196199"/>
            <a:ext cx="10515600" cy="2853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대부분의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알고리즘은 누락된 특성을 다루지 못함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이를 처리할 수 있는 방법은 </a:t>
            </a:r>
            <a:r>
              <a:rPr lang="en-US" altLang="ko-KR" sz="2000" dirty="0"/>
              <a:t>3</a:t>
            </a:r>
            <a:r>
              <a:rPr lang="ko-KR" altLang="en-US" sz="2000" dirty="0"/>
              <a:t>가지가 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해당 구역을 제거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전체 특성을 제거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어떤 값으로 채움</a:t>
            </a:r>
            <a:r>
              <a:rPr lang="en-US" altLang="ko-KR" sz="2000" dirty="0"/>
              <a:t>(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중간값</a:t>
            </a:r>
            <a:r>
              <a:rPr lang="ko-KR" altLang="en-US" sz="2000" dirty="0"/>
              <a:t> 등등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7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42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676133" y="4503677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3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990600" y="1997839"/>
            <a:ext cx="9886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Total_bedrooms</a:t>
            </a:r>
            <a:r>
              <a:rPr lang="en-US" altLang="ko-KR" dirty="0"/>
              <a:t> </a:t>
            </a:r>
            <a:r>
              <a:rPr lang="ko-KR" altLang="en-US" dirty="0"/>
              <a:t>에 특성에 값이 몇 개가 없으므로 세가지 방법으로 고쳐보자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housing.dropna</a:t>
            </a:r>
            <a:r>
              <a:rPr lang="en-US" altLang="ko-KR" dirty="0"/>
              <a:t>(subset=["</a:t>
            </a:r>
            <a:r>
              <a:rPr lang="en-US" altLang="ko-KR" dirty="0" err="1"/>
              <a:t>total_bedrooms</a:t>
            </a:r>
            <a:r>
              <a:rPr lang="en-US" altLang="ko-KR" dirty="0"/>
              <a:t>"])                        # option 1</a:t>
            </a:r>
          </a:p>
          <a:p>
            <a:endParaRPr lang="en-US" altLang="ko-KR" dirty="0"/>
          </a:p>
          <a:p>
            <a:r>
              <a:rPr lang="en-US" altLang="ko-KR" dirty="0" err="1"/>
              <a:t>housing.drop</a:t>
            </a:r>
            <a:r>
              <a:rPr lang="en-US" altLang="ko-KR" dirty="0"/>
              <a:t>("</a:t>
            </a:r>
            <a:r>
              <a:rPr lang="en-US" altLang="ko-KR" dirty="0" err="1"/>
              <a:t>total_bedrooms</a:t>
            </a:r>
            <a:r>
              <a:rPr lang="en-US" altLang="ko-KR" dirty="0"/>
              <a:t>", axis=1)                                # option 2</a:t>
            </a:r>
          </a:p>
          <a:p>
            <a:endParaRPr lang="en-US" altLang="ko-KR" dirty="0"/>
          </a:p>
          <a:p>
            <a:r>
              <a:rPr lang="en-US" altLang="ko-KR" dirty="0"/>
              <a:t>median = housing["</a:t>
            </a:r>
            <a:r>
              <a:rPr lang="en-US" altLang="ko-KR" dirty="0" err="1"/>
              <a:t>total_bedrooms</a:t>
            </a:r>
            <a:r>
              <a:rPr lang="en-US" altLang="ko-KR" dirty="0"/>
              <a:t>"].median()</a:t>
            </a:r>
          </a:p>
          <a:p>
            <a:r>
              <a:rPr lang="en-US" altLang="ko-KR" dirty="0"/>
              <a:t>housing["</a:t>
            </a:r>
            <a:r>
              <a:rPr lang="en-US" altLang="ko-KR" dirty="0" err="1"/>
              <a:t>total_bedrooms</a:t>
            </a:r>
            <a:r>
              <a:rPr lang="en-US" altLang="ko-KR" dirty="0"/>
              <a:t>"].</a:t>
            </a:r>
            <a:r>
              <a:rPr lang="en-US" altLang="ko-KR" dirty="0" err="1"/>
              <a:t>fillna</a:t>
            </a:r>
            <a:r>
              <a:rPr lang="en-US" altLang="ko-KR" dirty="0"/>
              <a:t>(median)                             # option 3</a:t>
            </a:r>
          </a:p>
        </p:txBody>
      </p:sp>
    </p:spTree>
    <p:extLst>
      <p:ext uri="{BB962C8B-B14F-4D97-AF65-F5344CB8AC3E}">
        <p14:creationId xmlns:p14="http://schemas.microsoft.com/office/powerpoint/2010/main" val="20627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3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코드설명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housing.dropna</a:t>
            </a:r>
            <a:r>
              <a:rPr lang="en-US" altLang="ko-KR" dirty="0"/>
              <a:t>(subset=["</a:t>
            </a:r>
            <a:r>
              <a:rPr lang="en-US" altLang="ko-KR" dirty="0" err="1"/>
              <a:t>total_bedrooms</a:t>
            </a:r>
            <a:r>
              <a:rPr lang="en-US" altLang="ko-KR" dirty="0"/>
              <a:t>"] , </a:t>
            </a:r>
            <a:r>
              <a:rPr lang="en-US" altLang="ko-KR" dirty="0">
                <a:solidFill>
                  <a:srgbClr val="FF0000"/>
                </a:solidFill>
              </a:rPr>
              <a:t>axis = 0</a:t>
            </a:r>
            <a:r>
              <a:rPr lang="en-US" altLang="ko-KR" dirty="0"/>
              <a:t>)  </a:t>
            </a:r>
          </a:p>
          <a:p>
            <a:pPr marL="0" indent="0">
              <a:buNone/>
            </a:pPr>
            <a:r>
              <a:rPr lang="en-US" altLang="ko-KR" dirty="0"/>
              <a:t>Total bedrooms </a:t>
            </a:r>
            <a:r>
              <a:rPr lang="ko-KR" altLang="en-US" dirty="0"/>
              <a:t> 특성이 </a:t>
            </a:r>
            <a:r>
              <a:rPr lang="ko-KR" altLang="en-US" dirty="0" err="1"/>
              <a:t>결측값인</a:t>
            </a:r>
            <a:r>
              <a:rPr lang="ko-KR" altLang="en-US" dirty="0"/>
              <a:t> 구역을  제거해라</a:t>
            </a:r>
            <a:r>
              <a:rPr lang="en-US" altLang="ko-KR" dirty="0"/>
              <a:t>(</a:t>
            </a:r>
            <a:r>
              <a:rPr lang="ko-KR" altLang="en-US" dirty="0"/>
              <a:t>행 제거</a:t>
            </a:r>
            <a:r>
              <a:rPr lang="en-US" altLang="ko-KR" dirty="0"/>
              <a:t>), axis=0</a:t>
            </a:r>
            <a:r>
              <a:rPr lang="ko-KR" altLang="en-US" dirty="0"/>
              <a:t>이 </a:t>
            </a:r>
            <a:r>
              <a:rPr lang="en-US" altLang="ko-KR" dirty="0"/>
              <a:t>default,   1</a:t>
            </a:r>
            <a:r>
              <a:rPr lang="ko-KR" altLang="en-US" dirty="0"/>
              <a:t>이면 열을 제거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Na : </a:t>
            </a:r>
            <a:r>
              <a:rPr lang="ko-KR" altLang="en-US" dirty="0" err="1"/>
              <a:t>결측값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dropna</a:t>
            </a:r>
            <a:r>
              <a:rPr lang="ko-KR" altLang="en-US" dirty="0"/>
              <a:t>는 </a:t>
            </a:r>
            <a:r>
              <a:rPr lang="ko-KR" altLang="en-US" dirty="0" err="1"/>
              <a:t>결측값을</a:t>
            </a:r>
            <a:r>
              <a:rPr lang="ko-KR" altLang="en-US" dirty="0"/>
              <a:t> 없애는 함수      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 err="1"/>
              <a:t>housing.drop</a:t>
            </a:r>
            <a:r>
              <a:rPr lang="en-US" altLang="ko-KR" dirty="0"/>
              <a:t>("</a:t>
            </a:r>
            <a:r>
              <a:rPr lang="en-US" altLang="ko-KR" dirty="0" err="1"/>
              <a:t>total_bedrooms</a:t>
            </a:r>
            <a:r>
              <a:rPr lang="en-US" altLang="ko-KR" dirty="0"/>
              <a:t>", axis=1)  </a:t>
            </a:r>
          </a:p>
          <a:p>
            <a:pPr marL="0" indent="0">
              <a:buNone/>
            </a:pPr>
            <a:r>
              <a:rPr lang="en-US" altLang="ko-KR" dirty="0" err="1"/>
              <a:t>total_bedrooms</a:t>
            </a:r>
            <a:r>
              <a:rPr lang="en-US" altLang="ko-KR" dirty="0"/>
              <a:t> </a:t>
            </a:r>
            <a:r>
              <a:rPr lang="ko-KR" altLang="en-US" dirty="0"/>
              <a:t>특성 전체를 제거하라 </a:t>
            </a:r>
            <a:r>
              <a:rPr lang="en-US" altLang="ko-KR" dirty="0"/>
              <a:t>, Axis =1 </a:t>
            </a:r>
            <a:r>
              <a:rPr lang="ko-KR" altLang="en-US" dirty="0"/>
              <a:t>일 때 칼럼이 제거 </a:t>
            </a:r>
            <a:r>
              <a:rPr lang="en-US" altLang="ko-KR" dirty="0"/>
              <a:t>, axis = 0</a:t>
            </a:r>
            <a:r>
              <a:rPr lang="ko-KR" altLang="en-US" dirty="0"/>
              <a:t>이면 </a:t>
            </a:r>
            <a:r>
              <a:rPr lang="en-US" altLang="ko-KR" dirty="0"/>
              <a:t>row</a:t>
            </a:r>
            <a:r>
              <a:rPr lang="ko-KR" altLang="en-US" dirty="0"/>
              <a:t>가 제거됨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median = housing["</a:t>
            </a:r>
            <a:r>
              <a:rPr lang="en-US" altLang="ko-KR" dirty="0" err="1"/>
              <a:t>total_bedrooms</a:t>
            </a:r>
            <a:r>
              <a:rPr lang="en-US" altLang="ko-KR" dirty="0"/>
              <a:t>"].median()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total_bedrooms</a:t>
            </a:r>
            <a:r>
              <a:rPr lang="en-US" altLang="ko-KR" dirty="0"/>
              <a:t> </a:t>
            </a:r>
            <a:r>
              <a:rPr lang="ko-KR" altLang="en-US" dirty="0"/>
              <a:t>특성의 </a:t>
            </a:r>
            <a:r>
              <a:rPr lang="ko-KR" altLang="en-US" dirty="0" err="1"/>
              <a:t>중간값을</a:t>
            </a:r>
            <a:r>
              <a:rPr lang="ko-KR" altLang="en-US" dirty="0"/>
              <a:t> </a:t>
            </a:r>
            <a:r>
              <a:rPr lang="en-US" altLang="ko-KR" dirty="0"/>
              <a:t>median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넣자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시스템을 평가할 때 </a:t>
            </a:r>
            <a:r>
              <a:rPr lang="en-US" altLang="ko-KR" dirty="0"/>
              <a:t>test set </a:t>
            </a:r>
            <a:r>
              <a:rPr lang="ko-KR" altLang="en-US" dirty="0"/>
              <a:t>의 </a:t>
            </a:r>
            <a:r>
              <a:rPr lang="ko-KR" altLang="en-US" dirty="0" err="1"/>
              <a:t>누락값과</a:t>
            </a:r>
            <a:r>
              <a:rPr lang="ko-KR" altLang="en-US" dirty="0"/>
              <a:t> 실제 운영될 때 새로운 데이터에서 누락된 값을 바꿔줘야 하기 때문에 저장을 </a:t>
            </a:r>
            <a:r>
              <a:rPr lang="ko-KR" altLang="en-US" dirty="0" err="1"/>
              <a:t>잊지말자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housing["</a:t>
            </a:r>
            <a:r>
              <a:rPr lang="en-US" altLang="ko-KR" dirty="0" err="1"/>
              <a:t>total_bedrooms</a:t>
            </a:r>
            <a:r>
              <a:rPr lang="en-US" altLang="ko-KR" dirty="0"/>
              <a:t>"].</a:t>
            </a:r>
            <a:r>
              <a:rPr lang="en-US" altLang="ko-KR" dirty="0" err="1"/>
              <a:t>fillna</a:t>
            </a:r>
            <a:r>
              <a:rPr lang="en-US" altLang="ko-KR" dirty="0"/>
              <a:t>(median, </a:t>
            </a:r>
            <a:r>
              <a:rPr lang="en-US" altLang="ko-KR" dirty="0" err="1"/>
              <a:t>inplace</a:t>
            </a:r>
            <a:r>
              <a:rPr lang="en-US" altLang="ko-KR" dirty="0"/>
              <a:t> =True)</a:t>
            </a:r>
          </a:p>
          <a:p>
            <a:pPr marL="0" indent="0">
              <a:buNone/>
            </a:pPr>
            <a:r>
              <a:rPr lang="en-US" altLang="ko-KR" dirty="0" err="1"/>
              <a:t>Total_bedrooms</a:t>
            </a:r>
            <a:r>
              <a:rPr lang="en-US" altLang="ko-KR" dirty="0"/>
              <a:t> </a:t>
            </a:r>
            <a:r>
              <a:rPr lang="ko-KR" altLang="en-US" dirty="0"/>
              <a:t>특성의 </a:t>
            </a:r>
            <a:r>
              <a:rPr lang="ko-KR" altLang="en-US" dirty="0" err="1"/>
              <a:t>결측값에</a:t>
            </a:r>
            <a:r>
              <a:rPr lang="ko-KR" altLang="en-US" dirty="0"/>
              <a:t> </a:t>
            </a:r>
            <a:r>
              <a:rPr lang="en-US" altLang="ko-KR" dirty="0"/>
              <a:t>median</a:t>
            </a:r>
            <a:r>
              <a:rPr lang="ko-KR" altLang="en-US" dirty="0"/>
              <a:t>을 집어 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inplace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true </a:t>
            </a:r>
            <a:r>
              <a:rPr lang="ko-KR" altLang="en-US" dirty="0"/>
              <a:t>이면 실제 데이터 셋은 두고 카피본을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9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3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/>
              <a:t>imputer </a:t>
            </a:r>
            <a:r>
              <a:rPr lang="ko-KR" altLang="en-US" dirty="0"/>
              <a:t>모듈은 누락된 값을 다룰 수 있게 해주는 코드이다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Imputer</a:t>
            </a:r>
          </a:p>
          <a:p>
            <a:pPr marL="0" indent="0">
              <a:buNone/>
            </a:pPr>
            <a:r>
              <a:rPr lang="en-US" altLang="ko-KR" dirty="0"/>
              <a:t>imputer = Imputer(strategy="median")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</a:t>
            </a:r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Imputer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Sklearn.preprocessing</a:t>
            </a:r>
            <a:r>
              <a:rPr lang="ko-KR" altLang="en-US" dirty="0"/>
              <a:t>의 </a:t>
            </a:r>
            <a:r>
              <a:rPr lang="en-US" altLang="ko-KR" dirty="0"/>
              <a:t>imputer</a:t>
            </a:r>
            <a:r>
              <a:rPr lang="ko-KR" altLang="en-US" dirty="0"/>
              <a:t>를 불러온다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ambria Math"/>
                <a:ea typeface="Cambria Math"/>
                <a:cs typeface="Times New Roman"/>
              </a:rPr>
              <a:t>∘  </a:t>
            </a:r>
            <a:r>
              <a:rPr lang="en-US" altLang="ko-KR" dirty="0"/>
              <a:t>imputer = Imputer(strategy="median")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누락된 정보를 </a:t>
            </a:r>
            <a:r>
              <a:rPr lang="en-US" altLang="ko-KR" dirty="0"/>
              <a:t>“median”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채우자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Strategy</a:t>
            </a:r>
            <a:r>
              <a:rPr lang="ko-KR" altLang="en-US" dirty="0"/>
              <a:t>는 무슨 값으로 채울지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mean, median, </a:t>
            </a:r>
            <a:r>
              <a:rPr lang="en-US" altLang="ko-KR" dirty="0" err="1"/>
              <a:t>most_frequdnt</a:t>
            </a:r>
            <a:r>
              <a:rPr lang="en-US" altLang="ko-KR" dirty="0"/>
              <a:t>(</a:t>
            </a:r>
            <a:r>
              <a:rPr lang="ko-KR" altLang="en-US" dirty="0" err="1"/>
              <a:t>최빈값</a:t>
            </a:r>
            <a:r>
              <a:rPr lang="en-US" altLang="ko-KR" dirty="0"/>
              <a:t>)</a:t>
            </a:r>
            <a:r>
              <a:rPr lang="ko-KR" altLang="en-US" dirty="0"/>
              <a:t>이 있는데 </a:t>
            </a:r>
            <a:r>
              <a:rPr lang="en-US" altLang="ko-KR" dirty="0" err="1"/>
              <a:t>defalut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mean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44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 Prepare the Date for Machine Learning Algorithms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3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Numerical attribute</a:t>
            </a:r>
            <a:r>
              <a:rPr lang="ko-KR" altLang="en-US" dirty="0"/>
              <a:t>에서만 계산되기 때문에 </a:t>
            </a:r>
            <a:r>
              <a:rPr lang="en-US" altLang="ko-KR" dirty="0"/>
              <a:t>categorical attribute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en-US" altLang="ko-KR" dirty="0" err="1"/>
              <a:t>ocean_proximity</a:t>
            </a:r>
            <a:r>
              <a:rPr lang="ko-KR" altLang="en-US" dirty="0"/>
              <a:t>를 제외 시킨 복사본을 만들자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housing_num</a:t>
            </a:r>
            <a:r>
              <a:rPr lang="en-US" altLang="ko-KR" dirty="0"/>
              <a:t> = </a:t>
            </a:r>
            <a:r>
              <a:rPr lang="en-US" altLang="ko-KR" dirty="0" err="1"/>
              <a:t>housing.drop</a:t>
            </a:r>
            <a:r>
              <a:rPr lang="en-US" altLang="ko-KR" dirty="0"/>
              <a:t>(“</a:t>
            </a:r>
            <a:r>
              <a:rPr lang="en-US" altLang="ko-KR" dirty="0" err="1"/>
              <a:t>ocean_proximity</a:t>
            </a:r>
            <a:r>
              <a:rPr lang="en-US" altLang="ko-KR" dirty="0"/>
              <a:t>”, axis=1) </a:t>
            </a:r>
          </a:p>
          <a:p>
            <a:pPr marL="0" indent="0">
              <a:buNone/>
            </a:pPr>
            <a:r>
              <a:rPr lang="en-US" altLang="ko-KR" dirty="0" err="1"/>
              <a:t>Housing_num</a:t>
            </a:r>
            <a:r>
              <a:rPr lang="ko-KR" altLang="en-US" dirty="0"/>
              <a:t>에 </a:t>
            </a:r>
            <a:r>
              <a:rPr lang="en-US" altLang="ko-KR" dirty="0"/>
              <a:t>housing</a:t>
            </a:r>
            <a:r>
              <a:rPr lang="ko-KR" altLang="en-US" dirty="0"/>
              <a:t>데이터에서 </a:t>
            </a:r>
            <a:r>
              <a:rPr lang="en-US" altLang="ko-KR" dirty="0" err="1"/>
              <a:t>ocean_proximity</a:t>
            </a:r>
            <a:r>
              <a:rPr lang="en-US" altLang="ko-KR" dirty="0"/>
              <a:t> attribute</a:t>
            </a:r>
            <a:r>
              <a:rPr lang="ko-KR" altLang="en-US" dirty="0"/>
              <a:t>를 제외한 데이터의 복사본을 넣어라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40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2.5.1 Data Cleaning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 txBox="1">
            <a:spLocks/>
          </p:cNvSpPr>
          <p:nvPr/>
        </p:nvSpPr>
        <p:spPr>
          <a:xfrm>
            <a:off x="842749" y="4165969"/>
            <a:ext cx="10515600" cy="23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Imputer.fit</a:t>
            </a:r>
            <a:r>
              <a:rPr lang="en-US" altLang="ko-KR" dirty="0"/>
              <a:t>(</a:t>
            </a:r>
            <a:r>
              <a:rPr lang="en-US" altLang="ko-KR" dirty="0" err="1"/>
              <a:t>housing_num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각 특성의 </a:t>
            </a:r>
            <a:r>
              <a:rPr lang="ko-KR" altLang="en-US" dirty="0" err="1"/>
              <a:t>중간값을</a:t>
            </a:r>
            <a:r>
              <a:rPr lang="ko-KR" altLang="en-US" dirty="0"/>
              <a:t> 계산해서 그 결과를 </a:t>
            </a:r>
            <a:r>
              <a:rPr lang="en-US" altLang="ko-KR" dirty="0"/>
              <a:t>imputer</a:t>
            </a:r>
            <a:r>
              <a:rPr lang="ko-KR" altLang="en-US" dirty="0"/>
              <a:t>의 </a:t>
            </a:r>
            <a:r>
              <a:rPr lang="en-US" altLang="ko-KR" dirty="0"/>
              <a:t>statistics_</a:t>
            </a:r>
            <a:r>
              <a:rPr lang="ko-KR" altLang="en-US" dirty="0"/>
              <a:t>속성에 저장합니다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 err="1"/>
              <a:t>imputer.statistics</a:t>
            </a:r>
            <a:r>
              <a:rPr lang="en-US" altLang="ko-KR" dirty="0"/>
              <a:t>_</a:t>
            </a:r>
            <a:r>
              <a:rPr lang="ko-KR" altLang="en-US" dirty="0"/>
              <a:t>를 쳐보면 </a:t>
            </a:r>
            <a:r>
              <a:rPr lang="en-US" altLang="ko-KR" dirty="0" err="1"/>
              <a:t>housing_num</a:t>
            </a:r>
            <a:r>
              <a:rPr lang="ko-KR" altLang="en-US" dirty="0"/>
              <a:t>의 특성들의  </a:t>
            </a:r>
            <a:r>
              <a:rPr lang="ko-KR" altLang="en-US" dirty="0" err="1"/>
              <a:t>중간값들이</a:t>
            </a:r>
            <a:r>
              <a:rPr lang="ko-KR" altLang="en-US" dirty="0"/>
              <a:t> 나옵니다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imputer.statistics</a:t>
            </a:r>
            <a:r>
              <a:rPr lang="en-US" altLang="ko-KR" dirty="0"/>
              <a:t>_</a:t>
            </a:r>
          </a:p>
          <a:p>
            <a:pPr marL="0" indent="0">
              <a:buNone/>
            </a:pPr>
            <a:r>
              <a:rPr lang="en-US" altLang="ko-KR" dirty="0"/>
              <a:t>array([ -118.51 , 34.26 , 29. , 2119. , 433. , 1164. , 408. , 3.5414])</a:t>
            </a:r>
          </a:p>
          <a:p>
            <a:pPr marL="0" indent="0">
              <a:buNone/>
            </a:pPr>
            <a:r>
              <a:rPr lang="en-US" altLang="ko-KR" dirty="0" err="1"/>
              <a:t>housing_num.median</a:t>
            </a:r>
            <a:r>
              <a:rPr lang="en-US" altLang="ko-KR" dirty="0"/>
              <a:t>().values</a:t>
            </a:r>
          </a:p>
          <a:p>
            <a:pPr marL="0" indent="0">
              <a:buNone/>
            </a:pPr>
            <a:r>
              <a:rPr lang="en-US" altLang="ko-KR" dirty="0"/>
              <a:t>array([ -118.51 , 34.26 , 29. , 2119. , 433. , 1164. , 408. , 3.5414])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4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6306</TotalTime>
  <Words>2235</Words>
  <Application>Microsoft Office PowerPoint</Application>
  <PresentationFormat>와이드스크린</PresentationFormat>
  <Paragraphs>317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Machine Learning Study week 6</vt:lpstr>
      <vt:lpstr>Section 2.5. Prepare the data for  Machine Learning Algorithms</vt:lpstr>
      <vt:lpstr>Section 2.5.1 Data Cleaning</vt:lpstr>
      <vt:lpstr>Section 2.5.1 Data Cleaning</vt:lpstr>
      <vt:lpstr>Section 2.5.1 Data Cleaning</vt:lpstr>
      <vt:lpstr>Section 2.5.1 Data Cleaning</vt:lpstr>
      <vt:lpstr>Section 2.5.1 Data Cleaning</vt:lpstr>
      <vt:lpstr>Section 2.5. Prepare the Date for Machine Learning Algorithms</vt:lpstr>
      <vt:lpstr>Section 2.5.1 Data Cleaning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 4</dc:title>
  <dc:creator>KIM KHEL</dc:creator>
  <cp:lastModifiedBy>KHEL KIM</cp:lastModifiedBy>
  <cp:revision>58</cp:revision>
  <dcterms:created xsi:type="dcterms:W3CDTF">2018-10-11T02:03:28Z</dcterms:created>
  <dcterms:modified xsi:type="dcterms:W3CDTF">2019-02-10T06:37:10Z</dcterms:modified>
</cp:coreProperties>
</file>