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4" r:id="rId5"/>
    <p:sldId id="265" r:id="rId6"/>
    <p:sldId id="266" r:id="rId7"/>
    <p:sldId id="267" r:id="rId8"/>
    <p:sldId id="270" r:id="rId9"/>
    <p:sldId id="268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50EF0-EB5C-4E08-B860-9830C94F7CD1}" v="492" dt="2018-10-11T07:26:58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호 " userId="9a221adf-fc46-4e62-88dc-de440780d826" providerId="ADAL" clId="{F1081D0E-5398-4745-A834-31E60C4E4405}"/>
    <pc:docChg chg="undo custSel addSld delSld modSld">
      <pc:chgData name="김현호 " userId="9a221adf-fc46-4e62-88dc-de440780d826" providerId="ADAL" clId="{F1081D0E-5398-4745-A834-31E60C4E4405}" dt="2018-10-11T03:32:30.127" v="2023" actId="20577"/>
      <pc:docMkLst>
        <pc:docMk/>
      </pc:docMkLst>
    </pc:docChg>
  </pc:docChgLst>
  <pc:docChgLst>
    <pc:chgData name="김현호 " userId="9a221adf-fc46-4e62-88dc-de440780d826" providerId="ADAL" clId="{9E250EF0-EB5C-4E08-B860-9830C94F7CD1}"/>
    <pc:docChg chg="undo redo custSel addSld delSld modSld sldOrd">
      <pc:chgData name="김현호 " userId="9a221adf-fc46-4e62-88dc-de440780d826" providerId="ADAL" clId="{9E250EF0-EB5C-4E08-B860-9830C94F7CD1}" dt="2018-10-11T07:28:40.790" v="10167" actId="2696"/>
      <pc:docMkLst>
        <pc:docMk/>
      </pc:docMkLst>
      <pc:sldChg chg="modSp">
        <pc:chgData name="김현호 " userId="9a221adf-fc46-4e62-88dc-de440780d826" providerId="ADAL" clId="{9E250EF0-EB5C-4E08-B860-9830C94F7CD1}" dt="2018-10-11T03:41:42.037" v="296" actId="20577"/>
        <pc:sldMkLst>
          <pc:docMk/>
          <pc:sldMk cId="3849257974" sldId="260"/>
        </pc:sldMkLst>
        <pc:spChg chg="mod">
          <ac:chgData name="김현호 " userId="9a221adf-fc46-4e62-88dc-de440780d826" providerId="ADAL" clId="{9E250EF0-EB5C-4E08-B860-9830C94F7CD1}" dt="2018-10-11T03:39:48.511" v="56" actId="20577"/>
          <ac:spMkLst>
            <pc:docMk/>
            <pc:sldMk cId="3849257974" sldId="260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3:41:42.037" v="296" actId="20577"/>
          <ac:spMkLst>
            <pc:docMk/>
            <pc:sldMk cId="3849257974" sldId="260"/>
            <ac:spMk id="3" creationId="{70E187F1-BDE9-4117-A159-6B7FB65B5E12}"/>
          </ac:spMkLst>
        </pc:spChg>
      </pc:sldChg>
      <pc:sldChg chg="modSp add">
        <pc:chgData name="김현호 " userId="9a221adf-fc46-4e62-88dc-de440780d826" providerId="ADAL" clId="{9E250EF0-EB5C-4E08-B860-9830C94F7CD1}" dt="2018-10-11T06:54:47.214" v="6905" actId="20577"/>
        <pc:sldMkLst>
          <pc:docMk/>
          <pc:sldMk cId="3075915357" sldId="262"/>
        </pc:sldMkLst>
        <pc:spChg chg="mod">
          <ac:chgData name="김현호 " userId="9a221adf-fc46-4e62-88dc-de440780d826" providerId="ADAL" clId="{9E250EF0-EB5C-4E08-B860-9830C94F7CD1}" dt="2018-10-11T06:54:47.214" v="6905" actId="20577"/>
          <ac:spMkLst>
            <pc:docMk/>
            <pc:sldMk cId="3075915357" sldId="262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4:02:11.627" v="713" actId="20577"/>
          <ac:spMkLst>
            <pc:docMk/>
            <pc:sldMk cId="3075915357" sldId="262"/>
            <ac:spMk id="3" creationId="{70E187F1-BDE9-4117-A159-6B7FB65B5E12}"/>
          </ac:spMkLst>
        </pc:spChg>
      </pc:sldChg>
      <pc:sldChg chg="addSp delSp modSp add">
        <pc:chgData name="김현호 " userId="9a221adf-fc46-4e62-88dc-de440780d826" providerId="ADAL" clId="{9E250EF0-EB5C-4E08-B860-9830C94F7CD1}" dt="2018-10-11T06:54:50.492" v="6908" actId="20577"/>
        <pc:sldMkLst>
          <pc:docMk/>
          <pc:sldMk cId="2708037450" sldId="264"/>
        </pc:sldMkLst>
        <pc:spChg chg="mod">
          <ac:chgData name="김현호 " userId="9a221adf-fc46-4e62-88dc-de440780d826" providerId="ADAL" clId="{9E250EF0-EB5C-4E08-B860-9830C94F7CD1}" dt="2018-10-11T06:54:50.492" v="6908" actId="20577"/>
          <ac:spMkLst>
            <pc:docMk/>
            <pc:sldMk cId="2708037450" sldId="264"/>
            <ac:spMk id="2" creationId="{CCF3468E-0A9A-4290-99EA-0ECB62A305E5}"/>
          </ac:spMkLst>
        </pc:spChg>
        <pc:spChg chg="del mod">
          <ac:chgData name="김현호 " userId="9a221adf-fc46-4e62-88dc-de440780d826" providerId="ADAL" clId="{9E250EF0-EB5C-4E08-B860-9830C94F7CD1}" dt="2018-10-11T04:05:16.432" v="784" actId="478"/>
          <ac:spMkLst>
            <pc:docMk/>
            <pc:sldMk cId="2708037450" sldId="264"/>
            <ac:spMk id="3" creationId="{70E187F1-BDE9-4117-A159-6B7FB65B5E12}"/>
          </ac:spMkLst>
        </pc:spChg>
        <pc:spChg chg="add mod">
          <ac:chgData name="김현호 " userId="9a221adf-fc46-4e62-88dc-de440780d826" providerId="ADAL" clId="{9E250EF0-EB5C-4E08-B860-9830C94F7CD1}" dt="2018-10-11T04:04:48.709" v="780" actId="27636"/>
          <ac:spMkLst>
            <pc:docMk/>
            <pc:sldMk cId="2708037450" sldId="264"/>
            <ac:spMk id="4" creationId="{F89F618D-2D4C-4D2B-AD78-22DAE6F6A69C}"/>
          </ac:spMkLst>
        </pc:spChg>
        <pc:spChg chg="add mod">
          <ac:chgData name="김현호 " userId="9a221adf-fc46-4e62-88dc-de440780d826" providerId="ADAL" clId="{9E250EF0-EB5C-4E08-B860-9830C94F7CD1}" dt="2018-10-11T04:05:33.547" v="789" actId="27636"/>
          <ac:spMkLst>
            <pc:docMk/>
            <pc:sldMk cId="2708037450" sldId="264"/>
            <ac:spMk id="5" creationId="{8DB9DA0B-41C7-4CF7-B394-95B0842906AA}"/>
          </ac:spMkLst>
        </pc:spChg>
        <pc:spChg chg="add del mod">
          <ac:chgData name="김현호 " userId="9a221adf-fc46-4e62-88dc-de440780d826" providerId="ADAL" clId="{9E250EF0-EB5C-4E08-B860-9830C94F7CD1}" dt="2018-10-11T04:05:21.302" v="786" actId="478"/>
          <ac:spMkLst>
            <pc:docMk/>
            <pc:sldMk cId="2708037450" sldId="264"/>
            <ac:spMk id="7" creationId="{2CE9E450-587C-462B-A6EB-4981F6062579}"/>
          </ac:spMkLst>
        </pc:spChg>
        <pc:spChg chg="add mod">
          <ac:chgData name="김현호 " userId="9a221adf-fc46-4e62-88dc-de440780d826" providerId="ADAL" clId="{9E250EF0-EB5C-4E08-B860-9830C94F7CD1}" dt="2018-10-11T04:09:07.206" v="1344" actId="20577"/>
          <ac:spMkLst>
            <pc:docMk/>
            <pc:sldMk cId="2708037450" sldId="264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6:54:53.874" v="6909" actId="20577"/>
        <pc:sldMkLst>
          <pc:docMk/>
          <pc:sldMk cId="2328925304" sldId="265"/>
        </pc:sldMkLst>
        <pc:spChg chg="mod">
          <ac:chgData name="김현호 " userId="9a221adf-fc46-4e62-88dc-de440780d826" providerId="ADAL" clId="{9E250EF0-EB5C-4E08-B860-9830C94F7CD1}" dt="2018-10-11T06:54:53.874" v="6909" actId="20577"/>
          <ac:spMkLst>
            <pc:docMk/>
            <pc:sldMk cId="2328925304" sldId="265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4:10:54.623" v="1378" actId="27636"/>
          <ac:spMkLst>
            <pc:docMk/>
            <pc:sldMk cId="2328925304" sldId="265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4:54:00.439" v="2037" actId="20577"/>
          <ac:spMkLst>
            <pc:docMk/>
            <pc:sldMk cId="2328925304" sldId="265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6:54:56.016" v="6910" actId="20577"/>
        <pc:sldMkLst>
          <pc:docMk/>
          <pc:sldMk cId="2828760827" sldId="266"/>
        </pc:sldMkLst>
        <pc:spChg chg="mod">
          <ac:chgData name="김현호 " userId="9a221adf-fc46-4e62-88dc-de440780d826" providerId="ADAL" clId="{9E250EF0-EB5C-4E08-B860-9830C94F7CD1}" dt="2018-10-11T06:54:56.016" v="6910" actId="20577"/>
          <ac:spMkLst>
            <pc:docMk/>
            <pc:sldMk cId="2828760827" sldId="266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4:56:12.228" v="2042" actId="27636"/>
          <ac:spMkLst>
            <pc:docMk/>
            <pc:sldMk cId="2828760827" sldId="266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4:58:04.451" v="2201"/>
          <ac:spMkLst>
            <pc:docMk/>
            <pc:sldMk cId="2828760827" sldId="266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6:54:57.855" v="6911" actId="20577"/>
        <pc:sldMkLst>
          <pc:docMk/>
          <pc:sldMk cId="128825739" sldId="267"/>
        </pc:sldMkLst>
        <pc:spChg chg="mod">
          <ac:chgData name="김현호 " userId="9a221adf-fc46-4e62-88dc-de440780d826" providerId="ADAL" clId="{9E250EF0-EB5C-4E08-B860-9830C94F7CD1}" dt="2018-10-11T06:54:57.855" v="6911" actId="20577"/>
          <ac:spMkLst>
            <pc:docMk/>
            <pc:sldMk cId="128825739" sldId="267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5:02:16.312" v="2557"/>
          <ac:spMkLst>
            <pc:docMk/>
            <pc:sldMk cId="128825739" sldId="267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5:02:37.542" v="2575" actId="20577"/>
          <ac:spMkLst>
            <pc:docMk/>
            <pc:sldMk cId="128825739" sldId="267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6:55:07.705" v="6913" actId="20577"/>
        <pc:sldMkLst>
          <pc:docMk/>
          <pc:sldMk cId="4217732322" sldId="268"/>
        </pc:sldMkLst>
        <pc:spChg chg="mod">
          <ac:chgData name="김현호 " userId="9a221adf-fc46-4e62-88dc-de440780d826" providerId="ADAL" clId="{9E250EF0-EB5C-4E08-B860-9830C94F7CD1}" dt="2018-10-11T06:55:07.705" v="6913" actId="20577"/>
          <ac:spMkLst>
            <pc:docMk/>
            <pc:sldMk cId="4217732322" sldId="268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13:47.790" v="3809" actId="20577"/>
          <ac:spMkLst>
            <pc:docMk/>
            <pc:sldMk cId="4217732322" sldId="268"/>
            <ac:spMk id="3" creationId="{70E187F1-BDE9-4117-A159-6B7FB65B5E12}"/>
          </ac:spMkLst>
        </pc:spChg>
      </pc:sldChg>
      <pc:sldChg chg="modSp add">
        <pc:chgData name="김현호 " userId="9a221adf-fc46-4e62-88dc-de440780d826" providerId="ADAL" clId="{9E250EF0-EB5C-4E08-B860-9830C94F7CD1}" dt="2018-10-11T06:55:00.167" v="6912" actId="20577"/>
        <pc:sldMkLst>
          <pc:docMk/>
          <pc:sldMk cId="3815864634" sldId="270"/>
        </pc:sldMkLst>
        <pc:spChg chg="mod">
          <ac:chgData name="김현호 " userId="9a221adf-fc46-4e62-88dc-de440780d826" providerId="ADAL" clId="{9E250EF0-EB5C-4E08-B860-9830C94F7CD1}" dt="2018-10-11T06:55:00.167" v="6912" actId="20577"/>
          <ac:spMkLst>
            <pc:docMk/>
            <pc:sldMk cId="3815864634" sldId="270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5:04:20.579" v="2678" actId="20577"/>
          <ac:spMkLst>
            <pc:docMk/>
            <pc:sldMk cId="3815864634" sldId="270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5:06:17.770" v="2889"/>
          <ac:spMkLst>
            <pc:docMk/>
            <pc:sldMk cId="3815864634" sldId="270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6:55:10.151" v="6914" actId="20577"/>
        <pc:sldMkLst>
          <pc:docMk/>
          <pc:sldMk cId="1654241264" sldId="271"/>
        </pc:sldMkLst>
        <pc:spChg chg="mod">
          <ac:chgData name="김현호 " userId="9a221adf-fc46-4e62-88dc-de440780d826" providerId="ADAL" clId="{9E250EF0-EB5C-4E08-B860-9830C94F7CD1}" dt="2018-10-11T06:55:10.151" v="6914" actId="20577"/>
          <ac:spMkLst>
            <pc:docMk/>
            <pc:sldMk cId="1654241264" sldId="271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19:30.443" v="3938" actId="20577"/>
          <ac:spMkLst>
            <pc:docMk/>
            <pc:sldMk cId="1654241264" sldId="271"/>
            <ac:spMk id="3" creationId="{70E187F1-BDE9-4117-A159-6B7FB65B5E12}"/>
          </ac:spMkLst>
        </pc:spChg>
      </pc:sldChg>
      <pc:sldChg chg="modSp add">
        <pc:chgData name="김현호 " userId="9a221adf-fc46-4e62-88dc-de440780d826" providerId="ADAL" clId="{9E250EF0-EB5C-4E08-B860-9830C94F7CD1}" dt="2018-10-11T06:55:12.134" v="6915" actId="20577"/>
        <pc:sldMkLst>
          <pc:docMk/>
          <pc:sldMk cId="871376978" sldId="272"/>
        </pc:sldMkLst>
        <pc:spChg chg="mod">
          <ac:chgData name="김현호 " userId="9a221adf-fc46-4e62-88dc-de440780d826" providerId="ADAL" clId="{9E250EF0-EB5C-4E08-B860-9830C94F7CD1}" dt="2018-10-11T06:55:12.134" v="6915" actId="20577"/>
          <ac:spMkLst>
            <pc:docMk/>
            <pc:sldMk cId="871376978" sldId="272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20:08.163" v="3949" actId="27636"/>
          <ac:spMkLst>
            <pc:docMk/>
            <pc:sldMk cId="871376978" sldId="272"/>
            <ac:spMk id="4" creationId="{F89F618D-2D4C-4D2B-AD78-22DAE6F6A69C}"/>
          </ac:spMkLst>
        </pc:spChg>
        <pc:spChg chg="mod">
          <ac:chgData name="김현호 " userId="9a221adf-fc46-4e62-88dc-de440780d826" providerId="ADAL" clId="{9E250EF0-EB5C-4E08-B860-9830C94F7CD1}" dt="2018-10-11T06:31:57.869" v="5709"/>
          <ac:spMkLst>
            <pc:docMk/>
            <pc:sldMk cId="871376978" sldId="272"/>
            <ac:spMk id="8" creationId="{4AFE1ED4-72C9-4478-AD1E-0A653AAB8FB6}"/>
          </ac:spMkLst>
        </pc:spChg>
      </pc:sldChg>
      <pc:sldChg chg="modSp add">
        <pc:chgData name="김현호 " userId="9a221adf-fc46-4e62-88dc-de440780d826" providerId="ADAL" clId="{9E250EF0-EB5C-4E08-B860-9830C94F7CD1}" dt="2018-10-11T06:55:14.547" v="6916" actId="20577"/>
        <pc:sldMkLst>
          <pc:docMk/>
          <pc:sldMk cId="2861193701" sldId="273"/>
        </pc:sldMkLst>
        <pc:spChg chg="mod">
          <ac:chgData name="김현호 " userId="9a221adf-fc46-4e62-88dc-de440780d826" providerId="ADAL" clId="{9E250EF0-EB5C-4E08-B860-9830C94F7CD1}" dt="2018-10-11T06:55:14.547" v="6916" actId="20577"/>
          <ac:spMkLst>
            <pc:docMk/>
            <pc:sldMk cId="2861193701" sldId="273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33:25.763" v="5737" actId="20577"/>
          <ac:spMkLst>
            <pc:docMk/>
            <pc:sldMk cId="2861193701" sldId="273"/>
            <ac:spMk id="3" creationId="{70E187F1-BDE9-4117-A159-6B7FB65B5E12}"/>
          </ac:spMkLst>
        </pc:spChg>
      </pc:sldChg>
      <pc:sldChg chg="addSp delSp modSp add">
        <pc:chgData name="김현호 " userId="9a221adf-fc46-4e62-88dc-de440780d826" providerId="ADAL" clId="{9E250EF0-EB5C-4E08-B860-9830C94F7CD1}" dt="2018-10-11T06:55:17.056" v="6917" actId="20577"/>
        <pc:sldMkLst>
          <pc:docMk/>
          <pc:sldMk cId="2310836036" sldId="274"/>
        </pc:sldMkLst>
        <pc:spChg chg="mod">
          <ac:chgData name="김현호 " userId="9a221adf-fc46-4e62-88dc-de440780d826" providerId="ADAL" clId="{9E250EF0-EB5C-4E08-B860-9830C94F7CD1}" dt="2018-10-11T06:55:17.056" v="6917" actId="20577"/>
          <ac:spMkLst>
            <pc:docMk/>
            <pc:sldMk cId="2310836036" sldId="274"/>
            <ac:spMk id="2" creationId="{CCF3468E-0A9A-4290-99EA-0ECB62A305E5}"/>
          </ac:spMkLst>
        </pc:spChg>
        <pc:spChg chg="del mod">
          <ac:chgData name="김현호 " userId="9a221adf-fc46-4e62-88dc-de440780d826" providerId="ADAL" clId="{9E250EF0-EB5C-4E08-B860-9830C94F7CD1}" dt="2018-10-11T06:34:23.367" v="5743"/>
          <ac:spMkLst>
            <pc:docMk/>
            <pc:sldMk cId="2310836036" sldId="274"/>
            <ac:spMk id="3" creationId="{70E187F1-BDE9-4117-A159-6B7FB65B5E12}"/>
          </ac:spMkLst>
        </pc:spChg>
        <pc:picChg chg="add mod">
          <ac:chgData name="김현호 " userId="9a221adf-fc46-4e62-88dc-de440780d826" providerId="ADAL" clId="{9E250EF0-EB5C-4E08-B860-9830C94F7CD1}" dt="2018-10-11T06:34:30.786" v="5745" actId="14100"/>
          <ac:picMkLst>
            <pc:docMk/>
            <pc:sldMk cId="2310836036" sldId="274"/>
            <ac:picMk id="4" creationId="{8C2DA43E-0FA3-4CE6-BC5B-9C699D71A237}"/>
          </ac:picMkLst>
        </pc:picChg>
      </pc:sldChg>
      <pc:sldChg chg="modSp add">
        <pc:chgData name="김현호 " userId="9a221adf-fc46-4e62-88dc-de440780d826" providerId="ADAL" clId="{9E250EF0-EB5C-4E08-B860-9830C94F7CD1}" dt="2018-10-11T06:55:19.051" v="6918" actId="20577"/>
        <pc:sldMkLst>
          <pc:docMk/>
          <pc:sldMk cId="615618786" sldId="275"/>
        </pc:sldMkLst>
        <pc:spChg chg="mod">
          <ac:chgData name="김현호 " userId="9a221adf-fc46-4e62-88dc-de440780d826" providerId="ADAL" clId="{9E250EF0-EB5C-4E08-B860-9830C94F7CD1}" dt="2018-10-11T06:55:19.051" v="6918" actId="20577"/>
          <ac:spMkLst>
            <pc:docMk/>
            <pc:sldMk cId="615618786" sldId="275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46:40.074" v="6470" actId="20577"/>
          <ac:spMkLst>
            <pc:docMk/>
            <pc:sldMk cId="615618786" sldId="275"/>
            <ac:spMk id="3" creationId="{70E187F1-BDE9-4117-A159-6B7FB65B5E12}"/>
          </ac:spMkLst>
        </pc:spChg>
      </pc:sldChg>
      <pc:sldChg chg="modSp add">
        <pc:chgData name="김현호 " userId="9a221adf-fc46-4e62-88dc-de440780d826" providerId="ADAL" clId="{9E250EF0-EB5C-4E08-B860-9830C94F7CD1}" dt="2018-10-11T06:55:21.049" v="6919" actId="20577"/>
        <pc:sldMkLst>
          <pc:docMk/>
          <pc:sldMk cId="3373198539" sldId="276"/>
        </pc:sldMkLst>
        <pc:spChg chg="mod">
          <ac:chgData name="김현호 " userId="9a221adf-fc46-4e62-88dc-de440780d826" providerId="ADAL" clId="{9E250EF0-EB5C-4E08-B860-9830C94F7CD1}" dt="2018-10-11T06:55:21.049" v="6919" actId="20577"/>
          <ac:spMkLst>
            <pc:docMk/>
            <pc:sldMk cId="3373198539" sldId="276"/>
            <ac:spMk id="2" creationId="{CCF3468E-0A9A-4290-99EA-0ECB62A305E5}"/>
          </ac:spMkLst>
        </pc:spChg>
        <pc:spChg chg="mod">
          <ac:chgData name="김현호 " userId="9a221adf-fc46-4e62-88dc-de440780d826" providerId="ADAL" clId="{9E250EF0-EB5C-4E08-B860-9830C94F7CD1}" dt="2018-10-11T06:51:36.842" v="6867" actId="20577"/>
          <ac:spMkLst>
            <pc:docMk/>
            <pc:sldMk cId="3373198539" sldId="276"/>
            <ac:spMk id="3" creationId="{70E187F1-BDE9-4117-A159-6B7FB65B5E12}"/>
          </ac:spMkLst>
        </pc:spChg>
      </pc:sldChg>
    </pc:docChg>
  </pc:docChgLst>
  <pc:docChgLst>
    <pc:chgData name="김현호" userId="9a221adf-fc46-4e62-88dc-de440780d826" providerId="ADAL" clId="{9E250EF0-EB5C-4E08-B860-9830C94F7CD1}"/>
    <pc:docChg chg="delSld">
      <pc:chgData name="김현호" userId="9a221adf-fc46-4e62-88dc-de440780d826" providerId="ADAL" clId="{9E250EF0-EB5C-4E08-B860-9830C94F7CD1}" dt="2018-11-10T03:16:46.246" v="0" actId="2696"/>
      <pc:docMkLst>
        <pc:docMk/>
      </pc:docMkLst>
      <pc:sldChg chg="del">
        <pc:chgData name="김현호" userId="9a221adf-fc46-4e62-88dc-de440780d826" providerId="ADAL" clId="{9E250EF0-EB5C-4E08-B860-9830C94F7CD1}" dt="2018-11-10T03:16:46.246" v="0" actId="2696"/>
        <pc:sldMkLst>
          <pc:docMk/>
          <pc:sldMk cId="173294473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9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3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4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1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7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6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3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3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5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4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1E-A1D3-4C52-805C-5823775C053D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621E-A1D3-4C52-805C-5823775C053D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A39B-5E13-43EA-979D-DE1F0A78D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00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C1F22-4AA5-48AD-8876-5B5A56D0B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Study</a:t>
            </a:r>
            <a:br>
              <a:rPr lang="en-US" altLang="ko-KR" dirty="0"/>
            </a:br>
            <a:r>
              <a:rPr lang="en-US" altLang="ko-KR" dirty="0"/>
              <a:t>week 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ABD85C-6CE3-4850-BFB0-56B0144F3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Hands – on Machine Learning </a:t>
            </a:r>
          </a:p>
          <a:p>
            <a:r>
              <a:rPr lang="en-US" altLang="ko-KR" sz="2800" dirty="0"/>
              <a:t>with </a:t>
            </a:r>
            <a:r>
              <a:rPr lang="en-US" altLang="ko-KR" sz="2800" dirty="0" err="1"/>
              <a:t>Scikit</a:t>
            </a:r>
            <a:r>
              <a:rPr lang="en-US" altLang="ko-KR" sz="2800" dirty="0"/>
              <a:t>-Learn &amp; TensorFlow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566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2.3. Take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Quick Look at the Data 			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87F1-BDE9-4117-A159-6B7FB65B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Housing.describe</a:t>
            </a:r>
            <a:r>
              <a:rPr lang="en-US" altLang="ko-KR" dirty="0"/>
              <a:t>()</a:t>
            </a:r>
            <a:r>
              <a:rPr lang="ko-KR" altLang="en-US" dirty="0"/>
              <a:t>로 </a:t>
            </a:r>
            <a:r>
              <a:rPr lang="en-US" altLang="ko-KR" dirty="0"/>
              <a:t>summary of the numerical attributes </a:t>
            </a:r>
            <a:r>
              <a:rPr lang="ko-KR" altLang="en-US" dirty="0"/>
              <a:t>볼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Text</a:t>
            </a:r>
            <a:r>
              <a:rPr lang="ko-KR" altLang="en-US" dirty="0"/>
              <a:t>도 나옴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424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2.3. Take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Quick Look at the Data 			Structure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%matplotlib inline </a:t>
            </a:r>
            <a:r>
              <a:rPr lang="en-US" altLang="ko-KR" i="1" dirty="0"/>
              <a:t># only in a </a:t>
            </a:r>
            <a:r>
              <a:rPr lang="en-US" altLang="ko-KR" i="1" dirty="0" err="1"/>
              <a:t>Jupyter</a:t>
            </a:r>
            <a:r>
              <a:rPr lang="en-US" altLang="ko-KR" i="1" dirty="0"/>
              <a:t> notebook</a:t>
            </a:r>
          </a:p>
          <a:p>
            <a:r>
              <a:rPr lang="en-US" altLang="ko-KR" b="1" dirty="0"/>
              <a:t>import </a:t>
            </a:r>
            <a:r>
              <a:rPr lang="en-US" altLang="ko-KR" b="1" dirty="0" err="1"/>
              <a:t>matplotlib.pyplot</a:t>
            </a:r>
            <a:r>
              <a:rPr lang="en-US" altLang="ko-KR" b="1" dirty="0"/>
              <a:t> as </a:t>
            </a:r>
            <a:r>
              <a:rPr lang="en-US" altLang="ko-KR" b="1" dirty="0" err="1"/>
              <a:t>plt</a:t>
            </a:r>
            <a:endParaRPr lang="en-US" altLang="ko-KR" b="1" dirty="0"/>
          </a:p>
          <a:p>
            <a:r>
              <a:rPr lang="en-US" altLang="ko-KR" dirty="0" err="1"/>
              <a:t>housing.hist</a:t>
            </a:r>
            <a:r>
              <a:rPr lang="en-US" altLang="ko-KR" dirty="0"/>
              <a:t>(bins=50, </a:t>
            </a:r>
            <a:r>
              <a:rPr lang="en-US" altLang="ko-KR" dirty="0" err="1"/>
              <a:t>figsize</a:t>
            </a:r>
            <a:r>
              <a:rPr lang="en-US" altLang="ko-KR" dirty="0"/>
              <a:t>=(20,15))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  <a:p>
            <a:endParaRPr lang="en-US" altLang="ko-KR" sz="36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matplotlib</a:t>
            </a:r>
            <a:r>
              <a:rPr lang="ko-KR" altLang="en-US" dirty="0"/>
              <a:t> </a:t>
            </a:r>
            <a:r>
              <a:rPr lang="en-US" altLang="ko-KR" dirty="0"/>
              <a:t>inline (‘%’</a:t>
            </a:r>
            <a:r>
              <a:rPr lang="ko-KR" altLang="en-US" dirty="0"/>
              <a:t>가 무엇을 의미하는지 다음 슬라이드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matplotlib </a:t>
            </a:r>
            <a:r>
              <a:rPr lang="ko-KR" altLang="en-US" dirty="0"/>
              <a:t>모듈을 불러옴</a:t>
            </a:r>
            <a:r>
              <a:rPr lang="en-US" altLang="ko-KR" dirty="0"/>
              <a:t>(</a:t>
            </a:r>
            <a:r>
              <a:rPr lang="ko-KR" altLang="en-US" dirty="0"/>
              <a:t>그림을 </a:t>
            </a:r>
            <a:r>
              <a:rPr lang="ko-KR" altLang="en-US" dirty="0" err="1"/>
              <a:t>그릴때</a:t>
            </a:r>
            <a:r>
              <a:rPr lang="ko-KR" altLang="en-US" dirty="0"/>
              <a:t> 필요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구간의 개수는 </a:t>
            </a:r>
            <a:r>
              <a:rPr lang="en-US" altLang="ko-KR" dirty="0"/>
              <a:t>50, </a:t>
            </a:r>
            <a:r>
              <a:rPr lang="ko-KR" altLang="en-US" dirty="0"/>
              <a:t>사이즈는 </a:t>
            </a:r>
            <a:r>
              <a:rPr lang="en-US" altLang="ko-KR" dirty="0"/>
              <a:t>20,15 (</a:t>
            </a:r>
            <a:r>
              <a:rPr lang="ko-KR" altLang="en-US" dirty="0"/>
              <a:t>단위</a:t>
            </a:r>
            <a:r>
              <a:rPr lang="en-US" altLang="ko-KR" dirty="0"/>
              <a:t>: inch)</a:t>
            </a:r>
          </a:p>
          <a:p>
            <a:r>
              <a:rPr lang="ko-KR" altLang="en-US" dirty="0"/>
              <a:t>그림을 그림</a:t>
            </a:r>
            <a:endParaRPr lang="en-US" altLang="ko-KR" dirty="0"/>
          </a:p>
          <a:p>
            <a:pPr lvl="1"/>
            <a:r>
              <a:rPr lang="ko-KR" altLang="en-US" dirty="0"/>
              <a:t>아마도 </a:t>
            </a:r>
            <a:r>
              <a:rPr lang="en-US" altLang="ko-KR" dirty="0" err="1"/>
              <a:t>housing.hist</a:t>
            </a:r>
            <a:r>
              <a:rPr lang="en-US" altLang="ko-KR" dirty="0"/>
              <a:t>()</a:t>
            </a:r>
            <a:r>
              <a:rPr lang="ko-KR" altLang="en-US" dirty="0"/>
              <a:t>를 하면 </a:t>
            </a:r>
            <a:r>
              <a:rPr lang="en-US" altLang="ko-KR" dirty="0"/>
              <a:t>interpreter</a:t>
            </a:r>
            <a:r>
              <a:rPr lang="ko-KR" altLang="en-US" dirty="0"/>
              <a:t>에 저장되고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.show()</a:t>
            </a:r>
            <a:r>
              <a:rPr lang="ko-KR" altLang="en-US" dirty="0"/>
              <a:t>함수로 그림을 그릴 수 있는 듯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137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2.3. Take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Quick Look at the Data 			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87F1-BDE9-4117-A159-6B7FB65B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hist() </a:t>
            </a:r>
            <a:r>
              <a:rPr lang="ko-KR" altLang="en-US" dirty="0"/>
              <a:t>메서드는 </a:t>
            </a:r>
            <a:r>
              <a:rPr lang="ko-KR" altLang="en-US" dirty="0" err="1"/>
              <a:t>맷플롯립을</a:t>
            </a:r>
            <a:r>
              <a:rPr lang="ko-KR" altLang="en-US" dirty="0"/>
              <a:t> 사용하고 결국 화면에 </a:t>
            </a:r>
            <a:r>
              <a:rPr lang="ko-KR" altLang="en-US" dirty="0" err="1"/>
              <a:t>그래플르</a:t>
            </a:r>
            <a:r>
              <a:rPr lang="ko-KR" altLang="en-US" dirty="0"/>
              <a:t> 그리기 위해 사용자 컴퓨터의 그래픽 </a:t>
            </a:r>
            <a:r>
              <a:rPr lang="ko-KR" altLang="en-US" dirty="0" err="1"/>
              <a:t>백엔드를</a:t>
            </a:r>
            <a:r>
              <a:rPr lang="ko-KR" altLang="en-US" dirty="0"/>
              <a:t> 필요로 합니다</a:t>
            </a:r>
            <a:r>
              <a:rPr lang="en-US" altLang="ko-KR" dirty="0"/>
              <a:t>. </a:t>
            </a:r>
            <a:r>
              <a:rPr lang="ko-KR" altLang="en-US" dirty="0"/>
              <a:t>그래서 그래프를 그리기 전에 </a:t>
            </a:r>
            <a:r>
              <a:rPr lang="ko-KR" altLang="en-US" dirty="0" err="1"/>
              <a:t>맷플롯립이</a:t>
            </a:r>
            <a:r>
              <a:rPr lang="ko-KR" altLang="en-US" dirty="0"/>
              <a:t> 사용할 </a:t>
            </a:r>
            <a:r>
              <a:rPr lang="ko-KR" altLang="en-US" dirty="0" err="1"/>
              <a:t>백엔드를</a:t>
            </a:r>
            <a:r>
              <a:rPr lang="ko-KR" altLang="en-US" dirty="0"/>
              <a:t> 지정해줘야 합니다</a:t>
            </a:r>
            <a:r>
              <a:rPr lang="en-US" altLang="ko-KR" dirty="0"/>
              <a:t>. </a:t>
            </a:r>
            <a:r>
              <a:rPr lang="ko-KR" altLang="en-US" dirty="0"/>
              <a:t>주피터의 매직 명령 </a:t>
            </a:r>
            <a:r>
              <a:rPr lang="en-US" altLang="ko-KR" dirty="0"/>
              <a:t>%matplotlib inline</a:t>
            </a:r>
            <a:r>
              <a:rPr lang="ko-KR" altLang="en-US" dirty="0"/>
              <a:t>을 사용하면 편리합니다</a:t>
            </a:r>
            <a:r>
              <a:rPr lang="en-US" altLang="ko-KR" dirty="0"/>
              <a:t>. </a:t>
            </a:r>
            <a:r>
              <a:rPr lang="ko-KR" altLang="en-US" dirty="0"/>
              <a:t>이 명령은 </a:t>
            </a:r>
            <a:r>
              <a:rPr lang="ko-KR" altLang="en-US" dirty="0" err="1"/>
              <a:t>맷플롯립이</a:t>
            </a:r>
            <a:r>
              <a:rPr lang="ko-KR" altLang="en-US" dirty="0"/>
              <a:t> 주피터 자체의 </a:t>
            </a:r>
            <a:r>
              <a:rPr lang="ko-KR" altLang="en-US" dirty="0" err="1"/>
              <a:t>백엔드를</a:t>
            </a:r>
            <a:r>
              <a:rPr lang="ko-KR" altLang="en-US" dirty="0"/>
              <a:t> 사용하도록 설정합니다</a:t>
            </a:r>
            <a:r>
              <a:rPr lang="en-US" altLang="ko-KR" dirty="0"/>
              <a:t>. </a:t>
            </a:r>
            <a:r>
              <a:rPr lang="ko-KR" altLang="en-US" dirty="0"/>
              <a:t>그러면 그래프는 노트북 안에 그려지게 됩니다</a:t>
            </a:r>
            <a:r>
              <a:rPr lang="en-US" altLang="ko-KR" dirty="0"/>
              <a:t>. </a:t>
            </a:r>
            <a:r>
              <a:rPr lang="ko-KR" altLang="en-US" dirty="0"/>
              <a:t>주피터 노트북에서 그래프를 그릴 때 </a:t>
            </a:r>
            <a:r>
              <a:rPr lang="en-US" altLang="ko-KR" dirty="0"/>
              <a:t>show() </a:t>
            </a:r>
            <a:r>
              <a:rPr lang="ko-KR" altLang="en-US" dirty="0"/>
              <a:t>메서드를 호출하는 것은 선택 사항입니다</a:t>
            </a:r>
            <a:r>
              <a:rPr lang="en-US" altLang="ko-KR" dirty="0"/>
              <a:t>. </a:t>
            </a:r>
            <a:r>
              <a:rPr lang="ko-KR" altLang="en-US" dirty="0"/>
              <a:t>주피터는 셀이 실행될 때 자동으로 그래프를 그려 줍니다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Ipython</a:t>
            </a:r>
            <a:r>
              <a:rPr lang="en-US" altLang="ko-KR" dirty="0"/>
              <a:t> kernel 4.4.0</a:t>
            </a:r>
            <a:r>
              <a:rPr lang="ko-KR" altLang="en-US" dirty="0"/>
              <a:t>부터는 </a:t>
            </a:r>
            <a:r>
              <a:rPr lang="en-US" altLang="ko-KR" dirty="0"/>
              <a:t>%matplotlib inline</a:t>
            </a:r>
            <a:r>
              <a:rPr lang="ko-KR" altLang="en-US" dirty="0"/>
              <a:t> 매직 명령을 사용하지 않더라도 </a:t>
            </a:r>
            <a:r>
              <a:rPr lang="ko-KR" altLang="en-US" dirty="0" err="1"/>
              <a:t>맷플롯립</a:t>
            </a:r>
            <a:r>
              <a:rPr lang="ko-KR" altLang="en-US" dirty="0"/>
              <a:t> </a:t>
            </a:r>
            <a:r>
              <a:rPr lang="en-US" altLang="ko-KR" dirty="0"/>
              <a:t>1.5 </a:t>
            </a:r>
            <a:r>
              <a:rPr lang="ko-KR" altLang="en-US" dirty="0"/>
              <a:t>이상에서는 자동으로 주피터 자체 </a:t>
            </a:r>
            <a:r>
              <a:rPr lang="ko-KR" altLang="en-US" dirty="0" err="1"/>
              <a:t>백엔드로</a:t>
            </a:r>
            <a:r>
              <a:rPr lang="ko-KR" altLang="en-US" dirty="0"/>
              <a:t> 설정됩니다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19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2.3. Take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Quick Look at the Data 			Structure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C2DA43E-0FA3-4CE6-BC5B-9C699D71A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156960" cy="46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2.3. Take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Quick Look at the Data 			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87F1-BDE9-4117-A159-6B7FB65B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For the median income attribute, the data has been scaled and capped at 15 for higher median incomes, and at 0.5 for lower median incomes.</a:t>
            </a:r>
          </a:p>
          <a:p>
            <a:r>
              <a:rPr lang="en-US" altLang="ko-KR" dirty="0"/>
              <a:t>The housing median age and the median house value were also capped. The later may be a serious problem since it is your target attribute. Our Machine Learning algorithms may learn that prices never go beyond that limit. We have two options:</a:t>
            </a:r>
          </a:p>
          <a:p>
            <a:pPr lvl="1"/>
            <a:r>
              <a:rPr lang="en-US" altLang="ko-KR" dirty="0"/>
              <a:t>Collet proper labels for the districts whose labels were capped.</a:t>
            </a:r>
          </a:p>
          <a:p>
            <a:pPr lvl="1"/>
            <a:r>
              <a:rPr lang="en-US" altLang="ko-KR" dirty="0"/>
              <a:t>Remove those districts from the training set (and also from the test set, since your system should not be evaluated poorly if it predicts values beyond $500,000).</a:t>
            </a:r>
          </a:p>
        </p:txBody>
      </p:sp>
    </p:spTree>
    <p:extLst>
      <p:ext uri="{BB962C8B-B14F-4D97-AF65-F5344CB8AC3E}">
        <p14:creationId xmlns:p14="http://schemas.microsoft.com/office/powerpoint/2010/main" val="61561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2.3. Take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Quick Look at the Data 			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87F1-BDE9-4117-A159-6B7FB65B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These attributes have very different scales.</a:t>
            </a:r>
          </a:p>
          <a:p>
            <a:r>
              <a:rPr lang="en-US" altLang="ko-KR" dirty="0"/>
              <a:t>Finally, many histograms are tail heavy: they extend much farther to the right of the median than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 left. This may make it a bit harder for some Machine Learning algorithms to detect patterns. We will try transforming these attributes later on to have more bell-shaped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337319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2.1. Create the Workspace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87F1-BDE9-4117-A159-6B7FB65B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1. Download Python</a:t>
            </a:r>
          </a:p>
          <a:p>
            <a:r>
              <a:rPr lang="en-US" altLang="ko-KR" dirty="0"/>
              <a:t>2. Make a workspace directory</a:t>
            </a:r>
          </a:p>
          <a:p>
            <a:r>
              <a:rPr lang="en-US" altLang="ko-KR" dirty="0"/>
              <a:t>3. Download Python modules: </a:t>
            </a:r>
            <a:r>
              <a:rPr lang="en-US" altLang="ko-KR" dirty="0" err="1"/>
              <a:t>Jupyter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, Pandas, Matplotlib, and </a:t>
            </a:r>
            <a:r>
              <a:rPr lang="en-US" altLang="ko-KR" dirty="0" err="1"/>
              <a:t>Scikit</a:t>
            </a:r>
            <a:r>
              <a:rPr lang="en-US" altLang="ko-KR" dirty="0"/>
              <a:t>-Learn.</a:t>
            </a:r>
          </a:p>
        </p:txBody>
      </p:sp>
    </p:spTree>
    <p:extLst>
      <p:ext uri="{BB962C8B-B14F-4D97-AF65-F5344CB8AC3E}">
        <p14:creationId xmlns:p14="http://schemas.microsoft.com/office/powerpoint/2010/main" val="384925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2.2. Download the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87F1-BDE9-4117-A159-6B7FB65B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We could use our web browser to download housing.csv.</a:t>
            </a:r>
          </a:p>
          <a:p>
            <a:r>
              <a:rPr lang="en-US" altLang="ko-KR" dirty="0"/>
              <a:t>But it is preferable to create a small function to do that.</a:t>
            </a:r>
          </a:p>
          <a:p>
            <a:r>
              <a:rPr lang="en-US" altLang="ko-KR" dirty="0"/>
              <a:t>It is useful in particular if data changes regularly, as it allows me to write a small script that we can run whenever we need to </a:t>
            </a:r>
            <a:r>
              <a:rPr lang="en-US" altLang="ko-KR" dirty="0" err="1"/>
              <a:t>ffetch</a:t>
            </a:r>
            <a:r>
              <a:rPr lang="en-US" altLang="ko-KR" dirty="0"/>
              <a:t> the latest data.</a:t>
            </a:r>
          </a:p>
        </p:txBody>
      </p:sp>
    </p:spTree>
    <p:extLst>
      <p:ext uri="{BB962C8B-B14F-4D97-AF65-F5344CB8AC3E}">
        <p14:creationId xmlns:p14="http://schemas.microsoft.com/office/powerpoint/2010/main" val="307591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2.2. Download the Data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import </a:t>
            </a:r>
            <a:r>
              <a:rPr lang="en-US" altLang="ko-KR" b="1" dirty="0" err="1"/>
              <a:t>os</a:t>
            </a:r>
            <a:endParaRPr lang="en-US" altLang="ko-KR" b="1" dirty="0"/>
          </a:p>
          <a:p>
            <a:r>
              <a:rPr lang="en-US" altLang="ko-KR" b="1" dirty="0"/>
              <a:t>import tarfile</a:t>
            </a:r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six.moves</a:t>
            </a:r>
            <a:r>
              <a:rPr lang="en-US" altLang="ko-KR" b="1" dirty="0"/>
              <a:t> import </a:t>
            </a:r>
            <a:r>
              <a:rPr lang="en-US" altLang="ko-KR" dirty="0" err="1"/>
              <a:t>urllib</a:t>
            </a:r>
            <a:endParaRPr lang="en-US" altLang="ko-KR" dirty="0"/>
          </a:p>
          <a:p>
            <a:r>
              <a:rPr lang="en-US" altLang="ko-KR" dirty="0"/>
              <a:t>DOWNLOAD_ROOT = "https://raw.githubusercontent.com/</a:t>
            </a:r>
            <a:r>
              <a:rPr lang="en-US" altLang="ko-KR" dirty="0" err="1"/>
              <a:t>ageron</a:t>
            </a:r>
            <a:r>
              <a:rPr lang="en-US" altLang="ko-KR" dirty="0"/>
              <a:t>/</a:t>
            </a:r>
            <a:r>
              <a:rPr lang="en-US" altLang="ko-KR" dirty="0" err="1"/>
              <a:t>handson</a:t>
            </a:r>
            <a:r>
              <a:rPr lang="en-US" altLang="ko-KR" dirty="0"/>
              <a:t>-ml/master/"</a:t>
            </a:r>
          </a:p>
          <a:p>
            <a:r>
              <a:rPr lang="en-US" altLang="ko-KR" dirty="0"/>
              <a:t>HOUSING_PATH = "datasets/housing"</a:t>
            </a:r>
          </a:p>
          <a:p>
            <a:r>
              <a:rPr lang="en-US" altLang="ko-KR" dirty="0"/>
              <a:t>HOUSING_URL = DOWNLOAD_ROOT + HOUSING_PATH + "/housing.tgz"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모듈을 부름</a:t>
            </a:r>
            <a:r>
              <a:rPr lang="en-US" altLang="ko-KR" dirty="0"/>
              <a:t>(path</a:t>
            </a:r>
            <a:r>
              <a:rPr lang="ko-KR" altLang="en-US" dirty="0"/>
              <a:t>와 관련된 여러가지 일을 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Tarfile </a:t>
            </a:r>
            <a:r>
              <a:rPr lang="ko-KR" altLang="en-US" dirty="0"/>
              <a:t>모듈을 부름</a:t>
            </a:r>
            <a:r>
              <a:rPr lang="en-US" altLang="ko-KR" dirty="0"/>
              <a:t>(</a:t>
            </a:r>
            <a:r>
              <a:rPr lang="ko-KR" altLang="en-US" dirty="0"/>
              <a:t>압축된 파일을 열 수 있음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urllib</a:t>
            </a:r>
            <a:r>
              <a:rPr lang="en-US" altLang="ko-KR" dirty="0"/>
              <a:t> </a:t>
            </a:r>
            <a:r>
              <a:rPr lang="ko-KR" altLang="en-US" dirty="0"/>
              <a:t>모듈을 부름</a:t>
            </a:r>
            <a:r>
              <a:rPr lang="en-US" altLang="ko-KR" dirty="0"/>
              <a:t>(</a:t>
            </a:r>
            <a:r>
              <a:rPr lang="ko-KR" altLang="en-US" dirty="0"/>
              <a:t>아마</a:t>
            </a:r>
            <a:r>
              <a:rPr lang="en-US" altLang="ko-KR" dirty="0"/>
              <a:t>, </a:t>
            </a:r>
            <a:r>
              <a:rPr lang="ko-KR" altLang="en-US" dirty="0"/>
              <a:t>인터넷에 있는 자료를 받기 위해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DOWNLOAD_ROOT</a:t>
            </a:r>
            <a:r>
              <a:rPr lang="ko-KR" altLang="en-US" dirty="0"/>
              <a:t>에 사이트를 저장</a:t>
            </a:r>
            <a:endParaRPr lang="en-US" altLang="ko-KR" dirty="0"/>
          </a:p>
          <a:p>
            <a:r>
              <a:rPr lang="en-US" altLang="ko-KR" dirty="0"/>
              <a:t>HOUSING_PATH</a:t>
            </a:r>
            <a:r>
              <a:rPr lang="ko-KR" altLang="en-US" dirty="0"/>
              <a:t>에 데이터가 있는 폴더를 저장</a:t>
            </a:r>
            <a:endParaRPr lang="en-US" altLang="ko-KR" dirty="0"/>
          </a:p>
          <a:p>
            <a:r>
              <a:rPr lang="en-US" altLang="ko-KR" dirty="0"/>
              <a:t>HOUSING_URL</a:t>
            </a:r>
            <a:r>
              <a:rPr lang="ko-KR" altLang="en-US" dirty="0"/>
              <a:t>에 </a:t>
            </a:r>
            <a:r>
              <a:rPr lang="en-US" altLang="ko-KR" dirty="0"/>
              <a:t>.</a:t>
            </a:r>
            <a:r>
              <a:rPr lang="en-US" altLang="ko-KR" dirty="0" err="1"/>
              <a:t>tgz</a:t>
            </a:r>
            <a:r>
              <a:rPr lang="ko-KR" altLang="en-US" dirty="0"/>
              <a:t>파일을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03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2.2. Download the Data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def </a:t>
            </a:r>
            <a:r>
              <a:rPr lang="en-US" altLang="ko-KR" sz="2400" dirty="0" err="1"/>
              <a:t>fetch_housing_data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housing_url</a:t>
            </a:r>
            <a:r>
              <a:rPr lang="en-US" altLang="ko-KR" sz="2400" dirty="0"/>
              <a:t>=HOUSING_URL, </a:t>
            </a:r>
            <a:r>
              <a:rPr lang="en-US" altLang="ko-KR" sz="2400" dirty="0" err="1"/>
              <a:t>housing_path</a:t>
            </a:r>
            <a:r>
              <a:rPr lang="en-US" altLang="ko-KR" sz="2400" dirty="0"/>
              <a:t>=HOUSING_PATH):</a:t>
            </a:r>
          </a:p>
          <a:p>
            <a:pPr marL="0" indent="0">
              <a:buNone/>
            </a:pPr>
            <a:r>
              <a:rPr lang="en-US" altLang="ko-KR" sz="2400" b="1" dirty="0"/>
              <a:t>	if not </a:t>
            </a:r>
            <a:r>
              <a:rPr lang="en-US" altLang="ko-KR" sz="2400" dirty="0" err="1"/>
              <a:t>os.path.isdir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housing_path</a:t>
            </a:r>
            <a:r>
              <a:rPr lang="en-US" altLang="ko-KR" sz="2400" dirty="0"/>
              <a:t>):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os.makedirs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housing_path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tgz_path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os.path.join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housing_path</a:t>
            </a:r>
            <a:r>
              <a:rPr lang="en-US" altLang="ko-KR" sz="2400" dirty="0"/>
              <a:t>, "housing.tgz")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urllib.request.urlretrieve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housing_url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tgz_path</a:t>
            </a:r>
            <a:r>
              <a:rPr lang="en-US" altLang="ko-KR" sz="2400" dirty="0"/>
              <a:t>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Fetch_housing_data(.tgz</a:t>
            </a:r>
            <a:r>
              <a:rPr lang="ko-KR" altLang="en-US" dirty="0"/>
              <a:t>파일</a:t>
            </a:r>
            <a:r>
              <a:rPr lang="en-US" altLang="ko-KR" dirty="0"/>
              <a:t>, .</a:t>
            </a:r>
            <a:r>
              <a:rPr lang="en-US" altLang="ko-KR" dirty="0" err="1"/>
              <a:t>tgz</a:t>
            </a:r>
            <a:r>
              <a:rPr lang="ko-KR" altLang="en-US" dirty="0"/>
              <a:t>가 있는 폴더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housing_path</a:t>
            </a:r>
            <a:r>
              <a:rPr lang="ko-KR" altLang="en-US" dirty="0"/>
              <a:t>가 존재하는 </a:t>
            </a:r>
            <a:r>
              <a:rPr lang="en-US" altLang="ko-KR" dirty="0"/>
              <a:t>directory</a:t>
            </a:r>
            <a:r>
              <a:rPr lang="ko-KR" altLang="en-US" dirty="0"/>
              <a:t>가 아니라면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housing_path</a:t>
            </a:r>
            <a:r>
              <a:rPr lang="ko-KR" altLang="en-US" dirty="0"/>
              <a:t>라는 </a:t>
            </a:r>
            <a:r>
              <a:rPr lang="en-US" altLang="ko-KR" dirty="0"/>
              <a:t>director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tgz_path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en-US" altLang="ko-KR" dirty="0" err="1"/>
              <a:t>housing_path</a:t>
            </a:r>
            <a:r>
              <a:rPr lang="en-US" altLang="ko-KR" dirty="0"/>
              <a:t>\\housing.tgz</a:t>
            </a:r>
            <a:r>
              <a:rPr lang="ko-KR" altLang="en-US" dirty="0"/>
              <a:t>를 집어넣음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housing_url</a:t>
            </a:r>
            <a:r>
              <a:rPr lang="ko-KR" altLang="en-US" dirty="0"/>
              <a:t>을 타고 가서 </a:t>
            </a:r>
            <a:r>
              <a:rPr lang="en-US" altLang="ko-KR" dirty="0"/>
              <a:t>datasets/housing</a:t>
            </a:r>
            <a:r>
              <a:rPr lang="ko-KR" altLang="en-US" dirty="0"/>
              <a:t>이라는 </a:t>
            </a:r>
            <a:r>
              <a:rPr lang="en-US" altLang="ko-KR" dirty="0" err="1"/>
              <a:t>dic</a:t>
            </a:r>
            <a:r>
              <a:rPr lang="ko-KR" altLang="en-US" dirty="0"/>
              <a:t>에 </a:t>
            </a:r>
            <a:r>
              <a:rPr lang="en-US" altLang="ko-KR" dirty="0"/>
              <a:t>housing.tgz</a:t>
            </a:r>
            <a:r>
              <a:rPr lang="ko-KR" altLang="en-US" dirty="0"/>
              <a:t>라는 파일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만들어라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92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2.2. Download the Data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housing_tgz</a:t>
            </a:r>
            <a:r>
              <a:rPr lang="en-US" altLang="ko-KR" dirty="0"/>
              <a:t> = </a:t>
            </a:r>
            <a:r>
              <a:rPr lang="en-US" altLang="ko-KR" dirty="0" err="1"/>
              <a:t>tarfile.open</a:t>
            </a:r>
            <a:r>
              <a:rPr lang="en-US" altLang="ko-KR" dirty="0"/>
              <a:t>(</a:t>
            </a:r>
            <a:r>
              <a:rPr lang="en-US" altLang="ko-KR" dirty="0" err="1"/>
              <a:t>tgz_path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housing_tgz.extractall</a:t>
            </a:r>
            <a:r>
              <a:rPr lang="en-US" altLang="ko-KR" dirty="0"/>
              <a:t>(path=</a:t>
            </a:r>
            <a:r>
              <a:rPr lang="en-US" altLang="ko-KR" dirty="0" err="1"/>
              <a:t>housing_path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housing_tgz.close</a:t>
            </a:r>
            <a:r>
              <a:rPr lang="en-US" altLang="ko-KR" dirty="0"/>
              <a:t>()</a:t>
            </a:r>
            <a:endParaRPr lang="en-US" altLang="ko-KR" sz="2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tgz_path</a:t>
            </a:r>
            <a:r>
              <a:rPr lang="ko-KR" altLang="en-US" dirty="0"/>
              <a:t>에 있는 </a:t>
            </a:r>
            <a:r>
              <a:rPr lang="en-US" altLang="ko-KR" dirty="0" err="1"/>
              <a:t>tgz</a:t>
            </a:r>
            <a:r>
              <a:rPr lang="ko-KR" altLang="en-US" dirty="0"/>
              <a:t>파일을 열고</a:t>
            </a:r>
            <a:endParaRPr lang="en-US" altLang="ko-KR" dirty="0"/>
          </a:p>
          <a:p>
            <a:r>
              <a:rPr lang="en-US" altLang="ko-KR" dirty="0" err="1"/>
              <a:t>housing_path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tarfile</a:t>
            </a:r>
            <a:r>
              <a:rPr lang="ko-KR" altLang="en-US" dirty="0"/>
              <a:t>을 추출</a:t>
            </a:r>
            <a:endParaRPr lang="en-US" altLang="ko-KR" dirty="0"/>
          </a:p>
          <a:p>
            <a:r>
              <a:rPr lang="en-US" altLang="ko-KR" dirty="0" err="1"/>
              <a:t>tgz</a:t>
            </a:r>
            <a:r>
              <a:rPr lang="en-US" altLang="ko-KR" dirty="0"/>
              <a:t>.</a:t>
            </a:r>
            <a:r>
              <a:rPr lang="ko-KR" altLang="en-US" dirty="0"/>
              <a:t>파일을 닫음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876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2.2. Download the Data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fetch_housing_data</a:t>
            </a:r>
            <a:r>
              <a:rPr lang="en-US" altLang="ko-KR" dirty="0"/>
              <a:t>()</a:t>
            </a:r>
            <a:endParaRPr lang="en-US" altLang="ko-KR" sz="2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datasets/housing </a:t>
            </a:r>
            <a:r>
              <a:rPr lang="ko-KR" altLang="en-US" dirty="0"/>
              <a:t>폴더에 </a:t>
            </a:r>
            <a:r>
              <a:rPr lang="en-US" altLang="ko-KR" dirty="0"/>
              <a:t>housing.tgz</a:t>
            </a:r>
            <a:r>
              <a:rPr lang="ko-KR" altLang="en-US" dirty="0"/>
              <a:t>파일이 다운받고</a:t>
            </a:r>
            <a:r>
              <a:rPr lang="en-US" altLang="ko-KR" dirty="0"/>
              <a:t>, housing </a:t>
            </a:r>
            <a:r>
              <a:rPr lang="ko-KR" altLang="en-US" dirty="0"/>
              <a:t>폴더에 </a:t>
            </a:r>
            <a:r>
              <a:rPr lang="en-US" altLang="ko-KR" dirty="0" err="1"/>
              <a:t>tgz</a:t>
            </a:r>
            <a:r>
              <a:rPr lang="ko-KR" altLang="en-US" dirty="0"/>
              <a:t>파일의 압축을 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82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2.2. Download the Data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9F618D-2D4C-4D2B-AD78-22DAE6F6A6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import pandas as pd</a:t>
            </a:r>
          </a:p>
          <a:p>
            <a:r>
              <a:rPr lang="en-US" altLang="ko-KR" b="1" dirty="0"/>
              <a:t>def </a:t>
            </a:r>
            <a:r>
              <a:rPr lang="en-US" altLang="ko-KR" dirty="0" err="1"/>
              <a:t>load_housing_data</a:t>
            </a:r>
            <a:r>
              <a:rPr lang="en-US" altLang="ko-KR" dirty="0"/>
              <a:t>(</a:t>
            </a:r>
            <a:r>
              <a:rPr lang="en-US" altLang="ko-KR" dirty="0" err="1"/>
              <a:t>housing_path</a:t>
            </a:r>
            <a:r>
              <a:rPr lang="en-US" altLang="ko-KR" dirty="0"/>
              <a:t>=HOUSING_PATH):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csv_path</a:t>
            </a:r>
            <a:r>
              <a:rPr lang="en-US" altLang="ko-KR" dirty="0"/>
              <a:t> = </a:t>
            </a:r>
            <a:r>
              <a:rPr lang="en-US" altLang="ko-KR" dirty="0" err="1"/>
              <a:t>os.path.join</a:t>
            </a:r>
            <a:r>
              <a:rPr lang="en-US" altLang="ko-KR" dirty="0"/>
              <a:t>(</a:t>
            </a:r>
            <a:r>
              <a:rPr lang="en-US" altLang="ko-KR" dirty="0" err="1"/>
              <a:t>housing_path</a:t>
            </a:r>
            <a:r>
              <a:rPr lang="en-US" altLang="ko-KR" dirty="0"/>
              <a:t>, "housing.csv")</a:t>
            </a:r>
          </a:p>
          <a:p>
            <a:pPr marL="0" indent="0">
              <a:buNone/>
            </a:pPr>
            <a:r>
              <a:rPr lang="en-US" altLang="ko-KR" b="1" dirty="0"/>
              <a:t>	return </a:t>
            </a:r>
            <a:r>
              <a:rPr lang="en-US" altLang="ko-KR" dirty="0" err="1"/>
              <a:t>pd.read_csv</a:t>
            </a:r>
            <a:r>
              <a:rPr lang="en-US" altLang="ko-KR" dirty="0"/>
              <a:t>(</a:t>
            </a:r>
            <a:r>
              <a:rPr lang="en-US" altLang="ko-KR" dirty="0" err="1"/>
              <a:t>csv_path</a:t>
            </a:r>
            <a:r>
              <a:rPr lang="en-US" altLang="ko-KR" dirty="0"/>
              <a:t>)</a:t>
            </a:r>
            <a:endParaRPr lang="en-US" altLang="ko-KR" sz="36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B9DA0B-41C7-4CF7-B394-95B0842906AA}"/>
              </a:ext>
            </a:extLst>
          </p:cNvPr>
          <p:cNvSpPr txBox="1">
            <a:spLocks/>
          </p:cNvSpPr>
          <p:nvPr/>
        </p:nvSpPr>
        <p:spPr>
          <a:xfrm>
            <a:off x="990600" y="4316059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FE1ED4-72C9-4478-AD1E-0A653AAB8FB6}"/>
              </a:ext>
            </a:extLst>
          </p:cNvPr>
          <p:cNvSpPr txBox="1">
            <a:spLocks/>
          </p:cNvSpPr>
          <p:nvPr/>
        </p:nvSpPr>
        <p:spPr>
          <a:xfrm>
            <a:off x="990600" y="4316058"/>
            <a:ext cx="10515600" cy="205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pandas </a:t>
            </a:r>
            <a:r>
              <a:rPr lang="ko-KR" altLang="en-US" dirty="0"/>
              <a:t>모듈을 부름</a:t>
            </a:r>
            <a:r>
              <a:rPr lang="en-US" altLang="ko-KR" dirty="0"/>
              <a:t>(csv</a:t>
            </a:r>
            <a:r>
              <a:rPr lang="ko-KR" altLang="en-US" dirty="0"/>
              <a:t>를 읽을 수 있음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load_housing_data</a:t>
            </a:r>
            <a:r>
              <a:rPr lang="en-US" altLang="ko-KR" dirty="0"/>
              <a:t>(</a:t>
            </a:r>
            <a:r>
              <a:rPr lang="ko-KR" altLang="en-US" dirty="0"/>
              <a:t>파일이 있는 폴더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csv_path=.csv</a:t>
            </a:r>
            <a:r>
              <a:rPr lang="ko-KR" altLang="en-US" dirty="0"/>
              <a:t>파일 위치를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pd.read_csv</a:t>
            </a:r>
            <a:r>
              <a:rPr lang="ko-KR" altLang="en-US" dirty="0"/>
              <a:t>를 이용해서 읽음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586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3468E-0A9A-4290-99EA-0ECB62A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Section 2.3. Take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Quick Look at the Data 			Structure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E187F1-BDE9-4117-A159-6B7FB65B5E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housing = </a:t>
                </a:r>
                <a:r>
                  <a:rPr lang="en-US" altLang="ko-KR" dirty="0" err="1"/>
                  <a:t>load_housing_data</a:t>
                </a:r>
                <a:r>
                  <a:rPr lang="en-US" altLang="ko-KR" dirty="0"/>
                  <a:t>() 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housing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.</a:t>
                </a:r>
                <a:r>
                  <a:rPr lang="en-US" altLang="ko-KR" dirty="0" err="1"/>
                  <a:t>cvs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파일 넣기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pandas</a:t>
                </a:r>
                <a:r>
                  <a:rPr lang="ko-KR" altLang="en-US" dirty="0"/>
                  <a:t>로 불러온 </a:t>
                </a:r>
                <a:r>
                  <a:rPr lang="en-US" altLang="ko-KR" dirty="0"/>
                  <a:t>.</a:t>
                </a:r>
                <a:r>
                  <a:rPr lang="en-US" altLang="ko-KR" dirty="0" err="1"/>
                  <a:t>cvs</a:t>
                </a:r>
                <a:r>
                  <a:rPr lang="ko-KR" altLang="en-US" dirty="0"/>
                  <a:t>는 </a:t>
                </a:r>
                <a:r>
                  <a:rPr lang="en-US" altLang="ko-KR" dirty="0" err="1"/>
                  <a:t>DataFrame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형식으로 저장됨</a:t>
                </a:r>
                <a:endParaRPr lang="en-US" altLang="ko-KR" dirty="0"/>
              </a:p>
              <a:p>
                <a:r>
                  <a:rPr lang="en-US" altLang="ko-KR" dirty="0" err="1"/>
                  <a:t>housing.head</a:t>
                </a:r>
                <a:r>
                  <a:rPr lang="en-US" altLang="ko-KR" dirty="0"/>
                  <a:t>()</a:t>
                </a:r>
                <a:r>
                  <a:rPr lang="ko-KR" altLang="en-US" dirty="0"/>
                  <a:t>로 간략하게 관찰할 수 있음</a:t>
                </a:r>
                <a:endParaRPr lang="en-US" altLang="ko-KR" dirty="0"/>
              </a:p>
              <a:p>
                <a:r>
                  <a:rPr lang="en-US" altLang="ko-KR" dirty="0"/>
                  <a:t>housing.info()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DataFrame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instances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description</a:t>
                </a:r>
                <a:r>
                  <a:rPr lang="ko-KR" altLang="en-US" dirty="0"/>
                  <a:t>이 가능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20,640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instances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fairly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small.</a:t>
                </a:r>
              </a:p>
              <a:p>
                <a:r>
                  <a:rPr lang="en-US" altLang="ko-KR" dirty="0"/>
                  <a:t>.csv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object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text attribute</a:t>
                </a:r>
                <a:r>
                  <a:rPr lang="ko-KR" altLang="en-US" dirty="0"/>
                  <a:t>가 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여기서는 </a:t>
                </a:r>
                <a:r>
                  <a:rPr lang="en-US" altLang="ko-KR" dirty="0"/>
                  <a:t>categorical attribute.</a:t>
                </a:r>
              </a:p>
              <a:p>
                <a:r>
                  <a:rPr lang="en-US" altLang="ko-KR" dirty="0"/>
                  <a:t>We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find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out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what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categories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exist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and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how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many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districts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belong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each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category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using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the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𝑐𝑜𝑢𝑛𝑡𝑠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ko-KR" dirty="0"/>
                  <a:t> method.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E187F1-BDE9-4117-A159-6B7FB65B5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4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73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925</Words>
  <Application>Microsoft Office PowerPoint</Application>
  <PresentationFormat>와이드스크린</PresentationFormat>
  <Paragraphs>89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Cambria Math</vt:lpstr>
      <vt:lpstr>Office Theme</vt:lpstr>
      <vt:lpstr>Machine Learning Study week 4</vt:lpstr>
      <vt:lpstr>Section 2.1. Create the Workspace</vt:lpstr>
      <vt:lpstr>Section 2.2. Download the Data</vt:lpstr>
      <vt:lpstr>Section 2.2. Download the Data</vt:lpstr>
      <vt:lpstr>Section 2.2. Download the Data</vt:lpstr>
      <vt:lpstr>Section 2.2. Download the Data</vt:lpstr>
      <vt:lpstr>Section 2.2. Download the Data</vt:lpstr>
      <vt:lpstr>Section 2.2. Download the Data</vt:lpstr>
      <vt:lpstr>Section 2.3. Take a Quick Look at the Data    Structure</vt:lpstr>
      <vt:lpstr>Section 2.3. Take a Quick Look at the Data    Structure</vt:lpstr>
      <vt:lpstr>Section 2.3. Take a Quick Look at the Data    Structure</vt:lpstr>
      <vt:lpstr>Section 2.3. Take a Quick Look at the Data    Structure</vt:lpstr>
      <vt:lpstr>Section 2.3. Take a Quick Look at the Data    Structure</vt:lpstr>
      <vt:lpstr>Section 2.3. Take a Quick Look at the Data    Structure</vt:lpstr>
      <vt:lpstr>Section 2.3. Take a Quick Look at the Data   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Study week 4</dc:title>
  <dc:creator>KIM KHEL</dc:creator>
  <cp:lastModifiedBy>김현호</cp:lastModifiedBy>
  <cp:revision>6</cp:revision>
  <dcterms:created xsi:type="dcterms:W3CDTF">2018-10-11T02:03:28Z</dcterms:created>
  <dcterms:modified xsi:type="dcterms:W3CDTF">2018-11-10T03:16:56Z</dcterms:modified>
</cp:coreProperties>
</file>