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81D0E-5398-4745-A834-31E60C4E4405}" v="943" dt="2018-10-11T03:26:03.756"/>
    <p1510:client id="{9E250EF0-EB5C-4E08-B860-9830C94F7CD1}" v="492" dt="2018-10-11T07:26:58.855"/>
    <p1510:client id="{3AC60328-19ED-44FB-A666-A5886EB739E8}" v="140" dt="2018-10-11T10:42:0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 " userId="9a221adf-fc46-4e62-88dc-de440780d826" providerId="ADAL" clId="{F1081D0E-5398-4745-A834-31E60C4E4405}"/>
    <pc:docChg chg="undo custSel addSld delSld modSld">
      <pc:chgData name="김현호 " userId="9a221adf-fc46-4e62-88dc-de440780d826" providerId="ADAL" clId="{F1081D0E-5398-4745-A834-31E60C4E4405}" dt="2018-10-11T03:32:30.127" v="2023" actId="20577"/>
      <pc:docMkLst>
        <pc:docMk/>
      </pc:docMkLst>
      <pc:sldChg chg="modSp">
        <pc:chgData name="김현호 " userId="9a221adf-fc46-4e62-88dc-de440780d826" providerId="ADAL" clId="{F1081D0E-5398-4745-A834-31E60C4E4405}" dt="2018-10-11T03:10:54.235" v="916" actId="20577"/>
        <pc:sldMkLst>
          <pc:docMk/>
          <pc:sldMk cId="3050958224" sldId="269"/>
        </pc:sldMkLst>
        <pc:spChg chg="mod">
          <ac:chgData name="김현호 " userId="9a221adf-fc46-4e62-88dc-de440780d826" providerId="ADAL" clId="{F1081D0E-5398-4745-A834-31E60C4E4405}" dt="2018-10-11T03:10:54.235" v="916" actId="20577"/>
          <ac:spMkLst>
            <pc:docMk/>
            <pc:sldMk cId="3050958224" sldId="269"/>
            <ac:spMk id="3" creationId="{70E187F1-BDE9-4117-A159-6B7FB65B5E12}"/>
          </ac:spMkLst>
        </pc:spChg>
      </pc:sldChg>
      <pc:sldChg chg="addSp modSp add">
        <pc:chgData name="김현호 " userId="9a221adf-fc46-4e62-88dc-de440780d826" providerId="ADAL" clId="{F1081D0E-5398-4745-A834-31E60C4E4405}" dt="2018-10-11T03:15:49.795" v="1097" actId="113"/>
        <pc:sldMkLst>
          <pc:docMk/>
          <pc:sldMk cId="1030601571" sldId="270"/>
        </pc:sldMkLst>
        <pc:spChg chg="mod">
          <ac:chgData name="김현호 " userId="9a221adf-fc46-4e62-88dc-de440780d826" providerId="ADAL" clId="{F1081D0E-5398-4745-A834-31E60C4E4405}" dt="2018-10-11T03:15:49.795" v="1097" actId="113"/>
          <ac:spMkLst>
            <pc:docMk/>
            <pc:sldMk cId="1030601571" sldId="270"/>
            <ac:spMk id="3" creationId="{70E187F1-BDE9-4117-A159-6B7FB65B5E12}"/>
          </ac:spMkLst>
        </pc:spChg>
        <pc:picChg chg="add mod">
          <ac:chgData name="김현호 " userId="9a221adf-fc46-4e62-88dc-de440780d826" providerId="ADAL" clId="{F1081D0E-5398-4745-A834-31E60C4E4405}" dt="2018-10-11T03:13:12.336" v="941" actId="1076"/>
          <ac:picMkLst>
            <pc:docMk/>
            <pc:sldMk cId="1030601571" sldId="270"/>
            <ac:picMk id="4" creationId="{34242648-934C-4E09-A060-A1E4DB273CE1}"/>
          </ac:picMkLst>
        </pc:picChg>
        <pc:picChg chg="add mod">
          <ac:chgData name="김현호 " userId="9a221adf-fc46-4e62-88dc-de440780d826" providerId="ADAL" clId="{F1081D0E-5398-4745-A834-31E60C4E4405}" dt="2018-10-11T03:13:14.672" v="942" actId="1076"/>
          <ac:picMkLst>
            <pc:docMk/>
            <pc:sldMk cId="1030601571" sldId="270"/>
            <ac:picMk id="5" creationId="{43E2BE53-4B57-4BDC-BE9E-4D1E6FD4610C}"/>
          </ac:picMkLst>
        </pc:picChg>
        <pc:picChg chg="add mod">
          <ac:chgData name="김현호 " userId="9a221adf-fc46-4e62-88dc-de440780d826" providerId="ADAL" clId="{F1081D0E-5398-4745-A834-31E60C4E4405}" dt="2018-10-11T03:13:17.479" v="943" actId="1076"/>
          <ac:picMkLst>
            <pc:docMk/>
            <pc:sldMk cId="1030601571" sldId="270"/>
            <ac:picMk id="6" creationId="{50E1284C-930C-421A-A835-6E7A8CCFD8DC}"/>
          </ac:picMkLst>
        </pc:picChg>
      </pc:sldChg>
      <pc:sldChg chg="delSp modSp add">
        <pc:chgData name="김현호 " userId="9a221adf-fc46-4e62-88dc-de440780d826" providerId="ADAL" clId="{F1081D0E-5398-4745-A834-31E60C4E4405}" dt="2018-10-11T03:19:30.873" v="1421" actId="20577"/>
        <pc:sldMkLst>
          <pc:docMk/>
          <pc:sldMk cId="4059418839" sldId="271"/>
        </pc:sldMkLst>
        <pc:spChg chg="mod">
          <ac:chgData name="김현호 " userId="9a221adf-fc46-4e62-88dc-de440780d826" providerId="ADAL" clId="{F1081D0E-5398-4745-A834-31E60C4E4405}" dt="2018-10-11T03:19:30.873" v="1421" actId="20577"/>
          <ac:spMkLst>
            <pc:docMk/>
            <pc:sldMk cId="4059418839" sldId="271"/>
            <ac:spMk id="3" creationId="{70E187F1-BDE9-4117-A159-6B7FB65B5E12}"/>
          </ac:spMkLst>
        </pc:spChg>
        <pc:picChg chg="del">
          <ac:chgData name="김현호 " userId="9a221adf-fc46-4e62-88dc-de440780d826" providerId="ADAL" clId="{F1081D0E-5398-4745-A834-31E60C4E4405}" dt="2018-10-11T03:16:10.299" v="1100" actId="478"/>
          <ac:picMkLst>
            <pc:docMk/>
            <pc:sldMk cId="4059418839" sldId="271"/>
            <ac:picMk id="4" creationId="{34242648-934C-4E09-A060-A1E4DB273CE1}"/>
          </ac:picMkLst>
        </pc:picChg>
        <pc:picChg chg="del">
          <ac:chgData name="김현호 " userId="9a221adf-fc46-4e62-88dc-de440780d826" providerId="ADAL" clId="{F1081D0E-5398-4745-A834-31E60C4E4405}" dt="2018-10-11T03:16:10.718" v="1101" actId="478"/>
          <ac:picMkLst>
            <pc:docMk/>
            <pc:sldMk cId="4059418839" sldId="271"/>
            <ac:picMk id="5" creationId="{43E2BE53-4B57-4BDC-BE9E-4D1E6FD4610C}"/>
          </ac:picMkLst>
        </pc:picChg>
        <pc:picChg chg="del">
          <ac:chgData name="김현호 " userId="9a221adf-fc46-4e62-88dc-de440780d826" providerId="ADAL" clId="{F1081D0E-5398-4745-A834-31E60C4E4405}" dt="2018-10-11T03:16:11.034" v="1102" actId="478"/>
          <ac:picMkLst>
            <pc:docMk/>
            <pc:sldMk cId="4059418839" sldId="271"/>
            <ac:picMk id="6" creationId="{50E1284C-930C-421A-A835-6E7A8CCFD8DC}"/>
          </ac:picMkLst>
        </pc:picChg>
      </pc:sldChg>
      <pc:sldChg chg="add del">
        <pc:chgData name="김현호 " userId="9a221adf-fc46-4e62-88dc-de440780d826" providerId="ADAL" clId="{F1081D0E-5398-4745-A834-31E60C4E4405}" dt="2018-10-11T03:19:05.788" v="1394"/>
        <pc:sldMkLst>
          <pc:docMk/>
          <pc:sldMk cId="1216827335" sldId="272"/>
        </pc:sldMkLst>
      </pc:sldChg>
      <pc:sldChg chg="addSp delSp modSp add">
        <pc:chgData name="김현호 " userId="9a221adf-fc46-4e62-88dc-de440780d826" providerId="ADAL" clId="{F1081D0E-5398-4745-A834-31E60C4E4405}" dt="2018-10-11T03:25:46.647" v="1855" actId="14100"/>
        <pc:sldMkLst>
          <pc:docMk/>
          <pc:sldMk cId="2070829914" sldId="272"/>
        </pc:sldMkLst>
        <pc:spChg chg="mod">
          <ac:chgData name="김현호 " userId="9a221adf-fc46-4e62-88dc-de440780d826" providerId="ADAL" clId="{F1081D0E-5398-4745-A834-31E60C4E4405}" dt="2018-10-11T03:22:54.520" v="1833" actId="20577"/>
          <ac:spMkLst>
            <pc:docMk/>
            <pc:sldMk cId="2070829914" sldId="272"/>
            <ac:spMk id="3" creationId="{70E187F1-BDE9-4117-A159-6B7FB65B5E12}"/>
          </ac:spMkLst>
        </pc:spChg>
        <pc:picChg chg="add mod">
          <ac:chgData name="김현호 " userId="9a221adf-fc46-4e62-88dc-de440780d826" providerId="ADAL" clId="{F1081D0E-5398-4745-A834-31E60C4E4405}" dt="2018-10-11T03:25:25.087" v="1851" actId="14100"/>
          <ac:picMkLst>
            <pc:docMk/>
            <pc:sldMk cId="2070829914" sldId="272"/>
            <ac:picMk id="4" creationId="{0A17B5D6-067F-4A7D-B5A6-2146D43410FB}"/>
          </ac:picMkLst>
        </pc:picChg>
        <pc:picChg chg="add del mod">
          <ac:chgData name="김현호 " userId="9a221adf-fc46-4e62-88dc-de440780d826" providerId="ADAL" clId="{F1081D0E-5398-4745-A834-31E60C4E4405}" dt="2018-10-11T03:24:30.106" v="1847"/>
          <ac:picMkLst>
            <pc:docMk/>
            <pc:sldMk cId="2070829914" sldId="272"/>
            <ac:picMk id="5" creationId="{700725DB-3103-4AF0-B25F-9CD956ED8AAB}"/>
          </ac:picMkLst>
        </pc:picChg>
        <pc:picChg chg="add mod">
          <ac:chgData name="김현호 " userId="9a221adf-fc46-4e62-88dc-de440780d826" providerId="ADAL" clId="{F1081D0E-5398-4745-A834-31E60C4E4405}" dt="2018-10-11T03:25:46.647" v="1855" actId="14100"/>
          <ac:picMkLst>
            <pc:docMk/>
            <pc:sldMk cId="2070829914" sldId="272"/>
            <ac:picMk id="6" creationId="{2AD38CD1-972C-48BB-9A63-C74774BB386B}"/>
          </ac:picMkLst>
        </pc:picChg>
      </pc:sldChg>
      <pc:sldChg chg="modSp add">
        <pc:chgData name="김현호 " userId="9a221adf-fc46-4e62-88dc-de440780d826" providerId="ADAL" clId="{F1081D0E-5398-4745-A834-31E60C4E4405}" dt="2018-10-11T03:32:30.127" v="2023" actId="20577"/>
        <pc:sldMkLst>
          <pc:docMk/>
          <pc:sldMk cId="2311651720" sldId="273"/>
        </pc:sldMkLst>
        <pc:spChg chg="mod">
          <ac:chgData name="김현호 " userId="9a221adf-fc46-4e62-88dc-de440780d826" providerId="ADAL" clId="{F1081D0E-5398-4745-A834-31E60C4E4405}" dt="2018-10-11T03:26:25.468" v="1884" actId="20577"/>
          <ac:spMkLst>
            <pc:docMk/>
            <pc:sldMk cId="2311651720" sldId="273"/>
            <ac:spMk id="2" creationId="{CCF3468E-0A9A-4290-99EA-0ECB62A305E5}"/>
          </ac:spMkLst>
        </pc:spChg>
        <pc:spChg chg="mod">
          <ac:chgData name="김현호 " userId="9a221adf-fc46-4e62-88dc-de440780d826" providerId="ADAL" clId="{F1081D0E-5398-4745-A834-31E60C4E4405}" dt="2018-10-11T03:32:30.127" v="2023" actId="20577"/>
          <ac:spMkLst>
            <pc:docMk/>
            <pc:sldMk cId="2311651720" sldId="273"/>
            <ac:spMk id="3" creationId="{70E187F1-BDE9-4117-A159-6B7FB65B5E12}"/>
          </ac:spMkLst>
        </pc:spChg>
      </pc:sldChg>
    </pc:docChg>
  </pc:docChgLst>
  <pc:docChgLst>
    <pc:chgData name="김현호 " userId="9a221adf-fc46-4e62-88dc-de440780d826" providerId="ADAL" clId="{3AC60328-19ED-44FB-A666-A5886EB739E8}"/>
    <pc:docChg chg="undo custSel addSld delSld modSld">
      <pc:chgData name="김현호 " userId="9a221adf-fc46-4e62-88dc-de440780d826" providerId="ADAL" clId="{3AC60328-19ED-44FB-A666-A5886EB739E8}" dt="2018-10-11T10:42:06.912" v="2430" actId="20577"/>
      <pc:docMkLst>
        <pc:docMk/>
      </pc:docMkLst>
      <pc:sldChg chg="del">
        <pc:chgData name="김현호 " userId="9a221adf-fc46-4e62-88dc-de440780d826" providerId="ADAL" clId="{3AC60328-19ED-44FB-A666-A5886EB739E8}" dt="2018-10-11T07:28:35.590" v="0" actId="2696"/>
        <pc:sldMkLst>
          <pc:docMk/>
          <pc:sldMk cId="3849257974" sldId="260"/>
        </pc:sldMkLst>
      </pc:sldChg>
      <pc:sldChg chg="del">
        <pc:chgData name="김현호 " userId="9a221adf-fc46-4e62-88dc-de440780d826" providerId="ADAL" clId="{3AC60328-19ED-44FB-A666-A5886EB739E8}" dt="2018-10-11T07:28:35.606" v="1" actId="2696"/>
        <pc:sldMkLst>
          <pc:docMk/>
          <pc:sldMk cId="1732944730" sldId="261"/>
        </pc:sldMkLst>
      </pc:sldChg>
      <pc:sldChg chg="del">
        <pc:chgData name="김현호 " userId="9a221adf-fc46-4e62-88dc-de440780d826" providerId="ADAL" clId="{3AC60328-19ED-44FB-A666-A5886EB739E8}" dt="2018-10-11T07:28:35.643" v="2" actId="2696"/>
        <pc:sldMkLst>
          <pc:docMk/>
          <pc:sldMk cId="3075915357" sldId="262"/>
        </pc:sldMkLst>
      </pc:sldChg>
      <pc:sldChg chg="del">
        <pc:chgData name="김현호 " userId="9a221adf-fc46-4e62-88dc-de440780d826" providerId="ADAL" clId="{3AC60328-19ED-44FB-A666-A5886EB739E8}" dt="2018-10-11T07:28:35.683" v="3" actId="2696"/>
        <pc:sldMkLst>
          <pc:docMk/>
          <pc:sldMk cId="2708037450" sldId="264"/>
        </pc:sldMkLst>
      </pc:sldChg>
      <pc:sldChg chg="del">
        <pc:chgData name="김현호 " userId="9a221adf-fc46-4e62-88dc-de440780d826" providerId="ADAL" clId="{3AC60328-19ED-44FB-A666-A5886EB739E8}" dt="2018-10-11T07:28:35.709" v="4" actId="2696"/>
        <pc:sldMkLst>
          <pc:docMk/>
          <pc:sldMk cId="2328925304" sldId="265"/>
        </pc:sldMkLst>
      </pc:sldChg>
      <pc:sldChg chg="del">
        <pc:chgData name="김현호 " userId="9a221adf-fc46-4e62-88dc-de440780d826" providerId="ADAL" clId="{3AC60328-19ED-44FB-A666-A5886EB739E8}" dt="2018-10-11T07:28:35.728" v="5" actId="2696"/>
        <pc:sldMkLst>
          <pc:docMk/>
          <pc:sldMk cId="2828760827" sldId="266"/>
        </pc:sldMkLst>
      </pc:sldChg>
      <pc:sldChg chg="del">
        <pc:chgData name="김현호 " userId="9a221adf-fc46-4e62-88dc-de440780d826" providerId="ADAL" clId="{3AC60328-19ED-44FB-A666-A5886EB739E8}" dt="2018-10-11T07:28:35.753" v="6" actId="2696"/>
        <pc:sldMkLst>
          <pc:docMk/>
          <pc:sldMk cId="128825739" sldId="267"/>
        </pc:sldMkLst>
      </pc:sldChg>
      <pc:sldChg chg="del">
        <pc:chgData name="김현호 " userId="9a221adf-fc46-4e62-88dc-de440780d826" providerId="ADAL" clId="{3AC60328-19ED-44FB-A666-A5886EB739E8}" dt="2018-10-11T07:28:35.974" v="8" actId="2696"/>
        <pc:sldMkLst>
          <pc:docMk/>
          <pc:sldMk cId="4217732322" sldId="268"/>
        </pc:sldMkLst>
      </pc:sldChg>
      <pc:sldChg chg="del">
        <pc:chgData name="김현호 " userId="9a221adf-fc46-4e62-88dc-de440780d826" providerId="ADAL" clId="{3AC60328-19ED-44FB-A666-A5886EB739E8}" dt="2018-10-11T07:28:35.796" v="7" actId="2696"/>
        <pc:sldMkLst>
          <pc:docMk/>
          <pc:sldMk cId="3815864634" sldId="270"/>
        </pc:sldMkLst>
      </pc:sldChg>
      <pc:sldChg chg="del">
        <pc:chgData name="김현호 " userId="9a221adf-fc46-4e62-88dc-de440780d826" providerId="ADAL" clId="{3AC60328-19ED-44FB-A666-A5886EB739E8}" dt="2018-10-11T07:28:36.006" v="9" actId="2696"/>
        <pc:sldMkLst>
          <pc:docMk/>
          <pc:sldMk cId="1654241264" sldId="271"/>
        </pc:sldMkLst>
      </pc:sldChg>
      <pc:sldChg chg="del">
        <pc:chgData name="김현호 " userId="9a221adf-fc46-4e62-88dc-de440780d826" providerId="ADAL" clId="{3AC60328-19ED-44FB-A666-A5886EB739E8}" dt="2018-10-11T07:28:36.046" v="10" actId="2696"/>
        <pc:sldMkLst>
          <pc:docMk/>
          <pc:sldMk cId="871376978" sldId="272"/>
        </pc:sldMkLst>
      </pc:sldChg>
      <pc:sldChg chg="del">
        <pc:chgData name="김현호 " userId="9a221adf-fc46-4e62-88dc-de440780d826" providerId="ADAL" clId="{3AC60328-19ED-44FB-A666-A5886EB739E8}" dt="2018-10-11T07:28:36.056" v="11" actId="2696"/>
        <pc:sldMkLst>
          <pc:docMk/>
          <pc:sldMk cId="2861193701" sldId="273"/>
        </pc:sldMkLst>
      </pc:sldChg>
      <pc:sldChg chg="del">
        <pc:chgData name="김현호 " userId="9a221adf-fc46-4e62-88dc-de440780d826" providerId="ADAL" clId="{3AC60328-19ED-44FB-A666-A5886EB739E8}" dt="2018-10-11T07:28:36.076" v="12" actId="2696"/>
        <pc:sldMkLst>
          <pc:docMk/>
          <pc:sldMk cId="2310836036" sldId="274"/>
        </pc:sldMkLst>
      </pc:sldChg>
      <pc:sldChg chg="del">
        <pc:chgData name="김현호 " userId="9a221adf-fc46-4e62-88dc-de440780d826" providerId="ADAL" clId="{3AC60328-19ED-44FB-A666-A5886EB739E8}" dt="2018-10-11T07:28:36.091" v="13" actId="2696"/>
        <pc:sldMkLst>
          <pc:docMk/>
          <pc:sldMk cId="615618786" sldId="275"/>
        </pc:sldMkLst>
      </pc:sldChg>
      <pc:sldChg chg="del">
        <pc:chgData name="김현호 " userId="9a221adf-fc46-4e62-88dc-de440780d826" providerId="ADAL" clId="{3AC60328-19ED-44FB-A666-A5886EB739E8}" dt="2018-10-11T07:28:36.123" v="14" actId="2696"/>
        <pc:sldMkLst>
          <pc:docMk/>
          <pc:sldMk cId="3373198539" sldId="276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3117604416" sldId="278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1602777555" sldId="279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4190161227" sldId="280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3814230348" sldId="282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2212801948" sldId="284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432029951" sldId="285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1053778171" sldId="286"/>
        </pc:sldMkLst>
      </pc:sldChg>
      <pc:sldChg chg="modSp add">
        <pc:chgData name="김현호 " userId="9a221adf-fc46-4e62-88dc-de440780d826" providerId="ADAL" clId="{3AC60328-19ED-44FB-A666-A5886EB739E8}" dt="2018-10-11T07:32:16.950" v="620" actId="20577"/>
        <pc:sldMkLst>
          <pc:docMk/>
          <pc:sldMk cId="1567004486" sldId="287"/>
        </pc:sldMkLst>
        <pc:spChg chg="mod">
          <ac:chgData name="김현호 " userId="9a221adf-fc46-4e62-88dc-de440780d826" providerId="ADAL" clId="{3AC60328-19ED-44FB-A666-A5886EB739E8}" dt="2018-10-11T07:32:16.950" v="620" actId="20577"/>
          <ac:spMkLst>
            <pc:docMk/>
            <pc:sldMk cId="1567004486" sldId="287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3AC60328-19ED-44FB-A666-A5886EB739E8}" dt="2018-10-11T07:36:20.054" v="1167" actId="14100"/>
        <pc:sldMkLst>
          <pc:docMk/>
          <pc:sldMk cId="841396394" sldId="288"/>
        </pc:sldMkLst>
        <pc:spChg chg="mod">
          <ac:chgData name="김현호 " userId="9a221adf-fc46-4e62-88dc-de440780d826" providerId="ADAL" clId="{3AC60328-19ED-44FB-A666-A5886EB739E8}" dt="2018-10-11T07:32:43.046" v="622"/>
          <ac:spMkLst>
            <pc:docMk/>
            <pc:sldMk cId="841396394" sldId="288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7:36:20.054" v="1167" actId="14100"/>
          <ac:spMkLst>
            <pc:docMk/>
            <pc:sldMk cId="841396394" sldId="288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3AC60328-19ED-44FB-A666-A5886EB739E8}" dt="2018-10-11T07:36:59.964" v="1169"/>
        <pc:sldMkLst>
          <pc:docMk/>
          <pc:sldMk cId="220147047" sldId="289"/>
        </pc:sldMkLst>
      </pc:sldChg>
      <pc:sldChg chg="modSp add">
        <pc:chgData name="김현호 " userId="9a221adf-fc46-4e62-88dc-de440780d826" providerId="ADAL" clId="{3AC60328-19ED-44FB-A666-A5886EB739E8}" dt="2018-10-11T07:39:28.756" v="1529" actId="20577"/>
        <pc:sldMkLst>
          <pc:docMk/>
          <pc:sldMk cId="1794658741" sldId="289"/>
        </pc:sldMkLst>
        <pc:spChg chg="mod">
          <ac:chgData name="김현호 " userId="9a221adf-fc46-4e62-88dc-de440780d826" providerId="ADAL" clId="{3AC60328-19ED-44FB-A666-A5886EB739E8}" dt="2018-10-11T07:39:28.756" v="1529" actId="20577"/>
          <ac:spMkLst>
            <pc:docMk/>
            <pc:sldMk cId="1794658741" sldId="289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7:39:06.292" v="1515" actId="20577"/>
          <ac:spMkLst>
            <pc:docMk/>
            <pc:sldMk cId="1794658741" sldId="289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3AC60328-19ED-44FB-A666-A5886EB739E8}" dt="2018-10-11T10:42:06.912" v="2430" actId="20577"/>
        <pc:sldMkLst>
          <pc:docMk/>
          <pc:sldMk cId="3001873964" sldId="290"/>
        </pc:sldMkLst>
        <pc:spChg chg="mod">
          <ac:chgData name="김현호 " userId="9a221adf-fc46-4e62-88dc-de440780d826" providerId="ADAL" clId="{3AC60328-19ED-44FB-A666-A5886EB739E8}" dt="2018-10-11T07:39:40.604" v="1532" actId="404"/>
          <ac:spMkLst>
            <pc:docMk/>
            <pc:sldMk cId="3001873964" sldId="290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10:42:06.912" v="2430" actId="20577"/>
          <ac:spMkLst>
            <pc:docMk/>
            <pc:sldMk cId="3001873964" sldId="29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3AC60328-19ED-44FB-A666-A5886EB739E8}" dt="2018-10-11T08:20:38.262" v="2044" actId="20577"/>
        <pc:sldMkLst>
          <pc:docMk/>
          <pc:sldMk cId="2022005061" sldId="291"/>
        </pc:sldMkLst>
        <pc:spChg chg="mod">
          <ac:chgData name="김현호 " userId="9a221adf-fc46-4e62-88dc-de440780d826" providerId="ADAL" clId="{3AC60328-19ED-44FB-A666-A5886EB739E8}" dt="2018-10-11T08:06:27.319" v="1873" actId="20577"/>
          <ac:spMkLst>
            <pc:docMk/>
            <pc:sldMk cId="2022005061" sldId="291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8:20:38.262" v="2044" actId="20577"/>
          <ac:spMkLst>
            <pc:docMk/>
            <pc:sldMk cId="2022005061" sldId="291"/>
            <ac:spMk id="8" creationId="{4AFE1ED4-72C9-4478-AD1E-0A653AAB8FB6}"/>
          </ac:spMkLst>
        </pc:spChg>
      </pc:sldChg>
    </pc:docChg>
  </pc:docChgLst>
  <pc:docChgLst>
    <pc:chgData name="김현호 " userId="9a221adf-fc46-4e62-88dc-de440780d826" providerId="ADAL" clId="{9E250EF0-EB5C-4E08-B860-9830C94F7CD1}"/>
    <pc:docChg chg="undo redo custSel addSld delSld modSld sldOrd">
      <pc:chgData name="김현호 " userId="9a221adf-fc46-4e62-88dc-de440780d826" providerId="ADAL" clId="{9E250EF0-EB5C-4E08-B860-9830C94F7CD1}" dt="2018-10-11T07:27:00.984" v="10160" actId="20577"/>
      <pc:docMkLst>
        <pc:docMk/>
      </pc:docMkLst>
      <pc:sldChg chg="del">
        <pc:chgData name="김현호 " userId="9a221adf-fc46-4e62-88dc-de440780d826" providerId="ADAL" clId="{9E250EF0-EB5C-4E08-B860-9830C94F7CD1}" dt="2018-10-11T03:38:13.007" v="0" actId="2696"/>
        <pc:sldMkLst>
          <pc:docMk/>
          <pc:sldMk cId="3825706826" sldId="257"/>
        </pc:sldMkLst>
      </pc:sldChg>
      <pc:sldChg chg="del">
        <pc:chgData name="김현호 " userId="9a221adf-fc46-4e62-88dc-de440780d826" providerId="ADAL" clId="{9E250EF0-EB5C-4E08-B860-9830C94F7CD1}" dt="2018-10-11T03:38:15.989" v="1" actId="2696"/>
        <pc:sldMkLst>
          <pc:docMk/>
          <pc:sldMk cId="2060721255" sldId="258"/>
        </pc:sldMkLst>
      </pc:sldChg>
      <pc:sldChg chg="del">
        <pc:chgData name="김현호 " userId="9a221adf-fc46-4e62-88dc-de440780d826" providerId="ADAL" clId="{9E250EF0-EB5C-4E08-B860-9830C94F7CD1}" dt="2018-10-11T03:38:19.229" v="2" actId="2696"/>
        <pc:sldMkLst>
          <pc:docMk/>
          <pc:sldMk cId="2139221749" sldId="259"/>
        </pc:sldMkLst>
      </pc:sldChg>
      <pc:sldChg chg="modSp">
        <pc:chgData name="김현호 " userId="9a221adf-fc46-4e62-88dc-de440780d826" providerId="ADAL" clId="{9E250EF0-EB5C-4E08-B860-9830C94F7CD1}" dt="2018-10-11T03:41:42.037" v="296" actId="20577"/>
        <pc:sldMkLst>
          <pc:docMk/>
          <pc:sldMk cId="3849257974" sldId="260"/>
        </pc:sldMkLst>
        <pc:spChg chg="mod">
          <ac:chgData name="김현호 " userId="9a221adf-fc46-4e62-88dc-de440780d826" providerId="ADAL" clId="{9E250EF0-EB5C-4E08-B860-9830C94F7CD1}" dt="2018-10-11T03:39:48.511" v="56" actId="20577"/>
          <ac:spMkLst>
            <pc:docMk/>
            <pc:sldMk cId="3849257974" sldId="26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3:41:42.037" v="296" actId="20577"/>
          <ac:spMkLst>
            <pc:docMk/>
            <pc:sldMk cId="3849257974" sldId="260"/>
            <ac:spMk id="3" creationId="{70E187F1-BDE9-4117-A159-6B7FB65B5E12}"/>
          </ac:spMkLst>
        </pc:spChg>
      </pc:sldChg>
      <pc:sldChg chg="add">
        <pc:chgData name="김현호 " userId="9a221adf-fc46-4e62-88dc-de440780d826" providerId="ADAL" clId="{9E250EF0-EB5C-4E08-B860-9830C94F7CD1}" dt="2018-10-11T03:51:59.058" v="297"/>
        <pc:sldMkLst>
          <pc:docMk/>
          <pc:sldMk cId="1732944730" sldId="261"/>
        </pc:sldMkLst>
      </pc:sldChg>
      <pc:sldChg chg="del">
        <pc:chgData name="김현호 " userId="9a221adf-fc46-4e62-88dc-de440780d826" providerId="ADAL" clId="{9E250EF0-EB5C-4E08-B860-9830C94F7CD1}" dt="2018-10-11T03:38:22.403" v="3" actId="2696"/>
        <pc:sldMkLst>
          <pc:docMk/>
          <pc:sldMk cId="3280103088" sldId="261"/>
        </pc:sldMkLst>
      </pc:sldChg>
      <pc:sldChg chg="del">
        <pc:chgData name="김현호 " userId="9a221adf-fc46-4e62-88dc-de440780d826" providerId="ADAL" clId="{9E250EF0-EB5C-4E08-B860-9830C94F7CD1}" dt="2018-10-11T03:38:23.174" v="4" actId="2696"/>
        <pc:sldMkLst>
          <pc:docMk/>
          <pc:sldMk cId="485581996" sldId="262"/>
        </pc:sldMkLst>
      </pc:sldChg>
      <pc:sldChg chg="modSp add">
        <pc:chgData name="김현호 " userId="9a221adf-fc46-4e62-88dc-de440780d826" providerId="ADAL" clId="{9E250EF0-EB5C-4E08-B860-9830C94F7CD1}" dt="2018-10-11T06:54:47.214" v="6905" actId="20577"/>
        <pc:sldMkLst>
          <pc:docMk/>
          <pc:sldMk cId="3075915357" sldId="262"/>
        </pc:sldMkLst>
        <pc:spChg chg="mod">
          <ac:chgData name="김현호 " userId="9a221adf-fc46-4e62-88dc-de440780d826" providerId="ADAL" clId="{9E250EF0-EB5C-4E08-B860-9830C94F7CD1}" dt="2018-10-11T06:54:47.214" v="6905" actId="20577"/>
          <ac:spMkLst>
            <pc:docMk/>
            <pc:sldMk cId="3075915357" sldId="26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02:11.627" v="713" actId="20577"/>
          <ac:spMkLst>
            <pc:docMk/>
            <pc:sldMk cId="3075915357" sldId="262"/>
            <ac:spMk id="3" creationId="{70E187F1-BDE9-4117-A159-6B7FB65B5E12}"/>
          </ac:spMkLst>
        </pc:spChg>
      </pc:sldChg>
      <pc:sldChg chg="addSp delSp modSp add del">
        <pc:chgData name="김현호 " userId="9a221adf-fc46-4e62-88dc-de440780d826" providerId="ADAL" clId="{9E250EF0-EB5C-4E08-B860-9830C94F7CD1}" dt="2018-10-11T04:02:20.589" v="714" actId="2696"/>
        <pc:sldMkLst>
          <pc:docMk/>
          <pc:sldMk cId="537291383" sldId="263"/>
        </pc:sldMkLst>
        <pc:spChg chg="mod">
          <ac:chgData name="김현호 " userId="9a221adf-fc46-4e62-88dc-de440780d826" providerId="ADAL" clId="{9E250EF0-EB5C-4E08-B860-9830C94F7CD1}" dt="2018-10-11T03:57:37.447" v="327"/>
          <ac:spMkLst>
            <pc:docMk/>
            <pc:sldMk cId="537291383" sldId="263"/>
            <ac:spMk id="2" creationId="{C9B14DAA-E685-4A2E-9DF8-F8BDFA3DCEFE}"/>
          </ac:spMkLst>
        </pc:spChg>
        <pc:spChg chg="mod">
          <ac:chgData name="김현호 " userId="9a221adf-fc46-4e62-88dc-de440780d826" providerId="ADAL" clId="{9E250EF0-EB5C-4E08-B860-9830C94F7CD1}" dt="2018-10-11T04:02:09.342" v="709" actId="14100"/>
          <ac:spMkLst>
            <pc:docMk/>
            <pc:sldMk cId="537291383" sldId="263"/>
            <ac:spMk id="3" creationId="{3088B45D-428B-4E8E-9B39-C1719FE8A897}"/>
          </ac:spMkLst>
        </pc:spChg>
        <pc:spChg chg="add del mod">
          <ac:chgData name="김현호 " userId="9a221adf-fc46-4e62-88dc-de440780d826" providerId="ADAL" clId="{9E250EF0-EB5C-4E08-B860-9830C94F7CD1}" dt="2018-10-11T04:02:11.105" v="712" actId="5793"/>
          <ac:spMkLst>
            <pc:docMk/>
            <pc:sldMk cId="537291383" sldId="263"/>
            <ac:spMk id="4" creationId="{8FFE18AB-5000-4F1E-A1F4-555FF4E240DD}"/>
          </ac:spMkLst>
        </pc:spChg>
        <pc:spChg chg="mod">
          <ac:chgData name="김현호 " userId="9a221adf-fc46-4e62-88dc-de440780d826" providerId="ADAL" clId="{9E250EF0-EB5C-4E08-B860-9830C94F7CD1}" dt="2018-10-11T04:02:07.675" v="708" actId="14100"/>
          <ac:spMkLst>
            <pc:docMk/>
            <pc:sldMk cId="537291383" sldId="263"/>
            <ac:spMk id="5" creationId="{B0D449C5-945A-4710-BD16-B7F8243C6009}"/>
          </ac:spMkLst>
        </pc:spChg>
        <pc:spChg chg="add del">
          <ac:chgData name="김현호 " userId="9a221adf-fc46-4e62-88dc-de440780d826" providerId="ADAL" clId="{9E250EF0-EB5C-4E08-B860-9830C94F7CD1}" dt="2018-10-11T04:02:10.368" v="710" actId="478"/>
          <ac:spMkLst>
            <pc:docMk/>
            <pc:sldMk cId="537291383" sldId="263"/>
            <ac:spMk id="6" creationId="{5E081205-41D6-4848-9034-47D3C64800B1}"/>
          </ac:spMkLst>
        </pc:spChg>
      </pc:sldChg>
      <pc:sldChg chg="del">
        <pc:chgData name="김현호 " userId="9a221adf-fc46-4e62-88dc-de440780d826" providerId="ADAL" clId="{9E250EF0-EB5C-4E08-B860-9830C94F7CD1}" dt="2018-10-11T03:38:24.011" v="5" actId="2696"/>
        <pc:sldMkLst>
          <pc:docMk/>
          <pc:sldMk cId="1996938321" sldId="263"/>
        </pc:sldMkLst>
      </pc:sldChg>
      <pc:sldChg chg="modSp add del">
        <pc:chgData name="김현호 " userId="9a221adf-fc46-4e62-88dc-de440780d826" providerId="ADAL" clId="{9E250EF0-EB5C-4E08-B860-9830C94F7CD1}" dt="2018-10-11T04:04:58.425" v="781" actId="2696"/>
        <pc:sldMkLst>
          <pc:docMk/>
          <pc:sldMk cId="3672806013" sldId="263"/>
        </pc:sldMkLst>
        <pc:spChg chg="mod">
          <ac:chgData name="김현호 " userId="9a221adf-fc46-4e62-88dc-de440780d826" providerId="ADAL" clId="{9E250EF0-EB5C-4E08-B860-9830C94F7CD1}" dt="2018-10-11T04:03:58.967" v="769" actId="5793"/>
          <ac:spMkLst>
            <pc:docMk/>
            <pc:sldMk cId="3672806013" sldId="263"/>
            <ac:spMk id="3" creationId="{70E187F1-BDE9-4117-A159-6B7FB65B5E12}"/>
          </ac:spMkLst>
        </pc:spChg>
      </pc:sldChg>
      <pc:sldChg chg="del">
        <pc:chgData name="김현호 " userId="9a221adf-fc46-4e62-88dc-de440780d826" providerId="ADAL" clId="{9E250EF0-EB5C-4E08-B860-9830C94F7CD1}" dt="2018-10-11T03:38:24.807" v="6" actId="2696"/>
        <pc:sldMkLst>
          <pc:docMk/>
          <pc:sldMk cId="2129017396" sldId="264"/>
        </pc:sldMkLst>
      </pc:sldChg>
      <pc:sldChg chg="addSp delSp modSp add">
        <pc:chgData name="김현호 " userId="9a221adf-fc46-4e62-88dc-de440780d826" providerId="ADAL" clId="{9E250EF0-EB5C-4E08-B860-9830C94F7CD1}" dt="2018-10-11T06:54:50.492" v="6908" actId="20577"/>
        <pc:sldMkLst>
          <pc:docMk/>
          <pc:sldMk cId="2708037450" sldId="264"/>
        </pc:sldMkLst>
        <pc:spChg chg="mod">
          <ac:chgData name="김현호 " userId="9a221adf-fc46-4e62-88dc-de440780d826" providerId="ADAL" clId="{9E250EF0-EB5C-4E08-B860-9830C94F7CD1}" dt="2018-10-11T06:54:50.492" v="6908" actId="20577"/>
          <ac:spMkLst>
            <pc:docMk/>
            <pc:sldMk cId="2708037450" sldId="26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4:05:16.432" v="784" actId="478"/>
          <ac:spMkLst>
            <pc:docMk/>
            <pc:sldMk cId="2708037450" sldId="264"/>
            <ac:spMk id="3" creationId="{70E187F1-BDE9-4117-A159-6B7FB65B5E12}"/>
          </ac:spMkLst>
        </pc:spChg>
        <pc:spChg chg="add mod">
          <ac:chgData name="김현호 " userId="9a221adf-fc46-4e62-88dc-de440780d826" providerId="ADAL" clId="{9E250EF0-EB5C-4E08-B860-9830C94F7CD1}" dt="2018-10-11T04:04:48.709" v="780" actId="27636"/>
          <ac:spMkLst>
            <pc:docMk/>
            <pc:sldMk cId="2708037450" sldId="264"/>
            <ac:spMk id="4" creationId="{F89F618D-2D4C-4D2B-AD78-22DAE6F6A69C}"/>
          </ac:spMkLst>
        </pc:spChg>
        <pc:spChg chg="add mod">
          <ac:chgData name="김현호 " userId="9a221adf-fc46-4e62-88dc-de440780d826" providerId="ADAL" clId="{9E250EF0-EB5C-4E08-B860-9830C94F7CD1}" dt="2018-10-11T04:05:33.547" v="789" actId="27636"/>
          <ac:spMkLst>
            <pc:docMk/>
            <pc:sldMk cId="2708037450" sldId="264"/>
            <ac:spMk id="5" creationId="{8DB9DA0B-41C7-4CF7-B394-95B0842906AA}"/>
          </ac:spMkLst>
        </pc:spChg>
        <pc:spChg chg="add del mod">
          <ac:chgData name="김현호 " userId="9a221adf-fc46-4e62-88dc-de440780d826" providerId="ADAL" clId="{9E250EF0-EB5C-4E08-B860-9830C94F7CD1}" dt="2018-10-11T04:05:21.302" v="786" actId="478"/>
          <ac:spMkLst>
            <pc:docMk/>
            <pc:sldMk cId="2708037450" sldId="264"/>
            <ac:spMk id="7" creationId="{2CE9E450-587C-462B-A6EB-4981F6062579}"/>
          </ac:spMkLst>
        </pc:spChg>
        <pc:spChg chg="add mod">
          <ac:chgData name="김현호 " userId="9a221adf-fc46-4e62-88dc-de440780d826" providerId="ADAL" clId="{9E250EF0-EB5C-4E08-B860-9830C94F7CD1}" dt="2018-10-11T04:09:07.206" v="1344" actId="20577"/>
          <ac:spMkLst>
            <pc:docMk/>
            <pc:sldMk cId="2708037450" sldId="264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54" v="7" actId="2696"/>
        <pc:sldMkLst>
          <pc:docMk/>
          <pc:sldMk cId="435797966" sldId="265"/>
        </pc:sldMkLst>
      </pc:sldChg>
      <pc:sldChg chg="modSp add">
        <pc:chgData name="김현호 " userId="9a221adf-fc46-4e62-88dc-de440780d826" providerId="ADAL" clId="{9E250EF0-EB5C-4E08-B860-9830C94F7CD1}" dt="2018-10-11T06:54:53.874" v="6909" actId="20577"/>
        <pc:sldMkLst>
          <pc:docMk/>
          <pc:sldMk cId="2328925304" sldId="265"/>
        </pc:sldMkLst>
        <pc:spChg chg="mod">
          <ac:chgData name="김현호 " userId="9a221adf-fc46-4e62-88dc-de440780d826" providerId="ADAL" clId="{9E250EF0-EB5C-4E08-B860-9830C94F7CD1}" dt="2018-10-11T06:54:53.874" v="6909" actId="20577"/>
          <ac:spMkLst>
            <pc:docMk/>
            <pc:sldMk cId="2328925304" sldId="26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10:54.623" v="1378" actId="27636"/>
          <ac:spMkLst>
            <pc:docMk/>
            <pc:sldMk cId="2328925304" sldId="265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4:00.439" v="2037" actId="20577"/>
          <ac:spMkLst>
            <pc:docMk/>
            <pc:sldMk cId="2328925304" sldId="265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69" v="8" actId="2696"/>
        <pc:sldMkLst>
          <pc:docMk/>
          <pc:sldMk cId="2570247189" sldId="266"/>
        </pc:sldMkLst>
      </pc:sldChg>
      <pc:sldChg chg="modSp add">
        <pc:chgData name="김현호 " userId="9a221adf-fc46-4e62-88dc-de440780d826" providerId="ADAL" clId="{9E250EF0-EB5C-4E08-B860-9830C94F7CD1}" dt="2018-10-11T06:54:56.016" v="6910" actId="20577"/>
        <pc:sldMkLst>
          <pc:docMk/>
          <pc:sldMk cId="2828760827" sldId="266"/>
        </pc:sldMkLst>
        <pc:spChg chg="mod">
          <ac:chgData name="김현호 " userId="9a221adf-fc46-4e62-88dc-de440780d826" providerId="ADAL" clId="{9E250EF0-EB5C-4E08-B860-9830C94F7CD1}" dt="2018-10-11T06:54:56.016" v="6910" actId="20577"/>
          <ac:spMkLst>
            <pc:docMk/>
            <pc:sldMk cId="2828760827" sldId="26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56:12.228" v="2042" actId="27636"/>
          <ac:spMkLst>
            <pc:docMk/>
            <pc:sldMk cId="2828760827" sldId="266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8:04.451" v="2201"/>
          <ac:spMkLst>
            <pc:docMk/>
            <pc:sldMk cId="2828760827" sldId="266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4:57.855" v="6911" actId="20577"/>
        <pc:sldMkLst>
          <pc:docMk/>
          <pc:sldMk cId="128825739" sldId="267"/>
        </pc:sldMkLst>
        <pc:spChg chg="mod">
          <ac:chgData name="김현호 " userId="9a221adf-fc46-4e62-88dc-de440780d826" providerId="ADAL" clId="{9E250EF0-EB5C-4E08-B860-9830C94F7CD1}" dt="2018-10-11T06:54:57.855" v="6911" actId="20577"/>
          <ac:spMkLst>
            <pc:docMk/>
            <pc:sldMk cId="128825739" sldId="267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2:16.312" v="2557"/>
          <ac:spMkLst>
            <pc:docMk/>
            <pc:sldMk cId="128825739" sldId="267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2:37.542" v="2575" actId="20577"/>
          <ac:spMkLst>
            <pc:docMk/>
            <pc:sldMk cId="128825739" sldId="267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85" v="9" actId="2696"/>
        <pc:sldMkLst>
          <pc:docMk/>
          <pc:sldMk cId="572713759" sldId="267"/>
        </pc:sldMkLst>
      </pc:sldChg>
      <pc:sldChg chg="modSp add del">
        <pc:chgData name="김현호 " userId="9a221adf-fc46-4e62-88dc-de440780d826" providerId="ADAL" clId="{9E250EF0-EB5C-4E08-B860-9830C94F7CD1}" dt="2018-10-11T04:58:54.829" v="2252" actId="2696"/>
        <pc:sldMkLst>
          <pc:docMk/>
          <pc:sldMk cId="2179400702" sldId="267"/>
        </pc:sldMkLst>
        <pc:spChg chg="mod">
          <ac:chgData name="김현호 " userId="9a221adf-fc46-4e62-88dc-de440780d826" providerId="ADAL" clId="{9E250EF0-EB5C-4E08-B860-9830C94F7CD1}" dt="2018-10-11T04:58:42.665" v="2250" actId="20577"/>
          <ac:spMkLst>
            <pc:docMk/>
            <pc:sldMk cId="2179400702" sldId="267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8:44.993" v="2251" actId="20577"/>
          <ac:spMkLst>
            <pc:docMk/>
            <pc:sldMk cId="2179400702" sldId="267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9E250EF0-EB5C-4E08-B860-9830C94F7CD1}" dt="2018-10-11T04:56:01.396" v="2040"/>
        <pc:sldMkLst>
          <pc:docMk/>
          <pc:sldMk cId="3053033632" sldId="267"/>
        </pc:sldMkLst>
      </pc:sldChg>
      <pc:sldChg chg="del">
        <pc:chgData name="김현호 " userId="9a221adf-fc46-4e62-88dc-de440780d826" providerId="ADAL" clId="{9E250EF0-EB5C-4E08-B860-9830C94F7CD1}" dt="2018-10-11T03:38:28.352" v="10" actId="2696"/>
        <pc:sldMkLst>
          <pc:docMk/>
          <pc:sldMk cId="966251950" sldId="268"/>
        </pc:sldMkLst>
      </pc:sldChg>
      <pc:sldChg chg="modSp add">
        <pc:chgData name="김현호 " userId="9a221adf-fc46-4e62-88dc-de440780d826" providerId="ADAL" clId="{9E250EF0-EB5C-4E08-B860-9830C94F7CD1}" dt="2018-10-11T06:55:07.705" v="6913" actId="20577"/>
        <pc:sldMkLst>
          <pc:docMk/>
          <pc:sldMk cId="4217732322" sldId="268"/>
        </pc:sldMkLst>
        <pc:spChg chg="mod">
          <ac:chgData name="김현호 " userId="9a221adf-fc46-4e62-88dc-de440780d826" providerId="ADAL" clId="{9E250EF0-EB5C-4E08-B860-9830C94F7CD1}" dt="2018-10-11T06:55:07.705" v="6913" actId="20577"/>
          <ac:spMkLst>
            <pc:docMk/>
            <pc:sldMk cId="4217732322" sldId="268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3:47.790" v="3809" actId="20577"/>
          <ac:spMkLst>
            <pc:docMk/>
            <pc:sldMk cId="4217732322" sldId="268"/>
            <ac:spMk id="3" creationId="{70E187F1-BDE9-4117-A159-6B7FB65B5E12}"/>
          </ac:spMkLst>
        </pc:spChg>
      </pc:sldChg>
      <pc:sldChg chg="modSp add del ord">
        <pc:chgData name="김현호 " userId="9a221adf-fc46-4e62-88dc-de440780d826" providerId="ADAL" clId="{9E250EF0-EB5C-4E08-B860-9830C94F7CD1}" dt="2018-10-11T05:03:00.119" v="2579" actId="2696"/>
        <pc:sldMkLst>
          <pc:docMk/>
          <pc:sldMk cId="853229122" sldId="269"/>
        </pc:sldMkLst>
        <pc:spChg chg="mod">
          <ac:chgData name="김현호 " userId="9a221adf-fc46-4e62-88dc-de440780d826" providerId="ADAL" clId="{9E250EF0-EB5C-4E08-B860-9830C94F7CD1}" dt="2018-10-11T05:02:00.773" v="2556"/>
          <ac:spMkLst>
            <pc:docMk/>
            <pc:sldMk cId="853229122" sldId="269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2:31.538" v="2573" actId="20577"/>
          <ac:spMkLst>
            <pc:docMk/>
            <pc:sldMk cId="853229122" sldId="269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649" v="11" actId="2696"/>
        <pc:sldMkLst>
          <pc:docMk/>
          <pc:sldMk cId="3050958224" sldId="269"/>
        </pc:sldMkLst>
      </pc:sldChg>
      <pc:sldChg chg="del">
        <pc:chgData name="김현호 " userId="9a221adf-fc46-4e62-88dc-de440780d826" providerId="ADAL" clId="{9E250EF0-EB5C-4E08-B860-9830C94F7CD1}" dt="2018-10-11T03:38:28.767" v="12" actId="2696"/>
        <pc:sldMkLst>
          <pc:docMk/>
          <pc:sldMk cId="1030601571" sldId="270"/>
        </pc:sldMkLst>
      </pc:sldChg>
      <pc:sldChg chg="modSp add">
        <pc:chgData name="김현호 " userId="9a221adf-fc46-4e62-88dc-de440780d826" providerId="ADAL" clId="{9E250EF0-EB5C-4E08-B860-9830C94F7CD1}" dt="2018-10-11T06:55:00.167" v="6912" actId="20577"/>
        <pc:sldMkLst>
          <pc:docMk/>
          <pc:sldMk cId="3815864634" sldId="270"/>
        </pc:sldMkLst>
        <pc:spChg chg="mod">
          <ac:chgData name="김현호 " userId="9a221adf-fc46-4e62-88dc-de440780d826" providerId="ADAL" clId="{9E250EF0-EB5C-4E08-B860-9830C94F7CD1}" dt="2018-10-11T06:55:00.167" v="6912" actId="20577"/>
          <ac:spMkLst>
            <pc:docMk/>
            <pc:sldMk cId="3815864634" sldId="27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4:20.579" v="2678" actId="20577"/>
          <ac:spMkLst>
            <pc:docMk/>
            <pc:sldMk cId="3815864634" sldId="270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6:17.770" v="2889"/>
          <ac:spMkLst>
            <pc:docMk/>
            <pc:sldMk cId="3815864634" sldId="27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5:10.151" v="6914" actId="20577"/>
        <pc:sldMkLst>
          <pc:docMk/>
          <pc:sldMk cId="1654241264" sldId="271"/>
        </pc:sldMkLst>
        <pc:spChg chg="mod">
          <ac:chgData name="김현호 " userId="9a221adf-fc46-4e62-88dc-de440780d826" providerId="ADAL" clId="{9E250EF0-EB5C-4E08-B860-9830C94F7CD1}" dt="2018-10-11T06:55:10.151" v="6914" actId="20577"/>
          <ac:spMkLst>
            <pc:docMk/>
            <pc:sldMk cId="1654241264" sldId="271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9:30.443" v="3938" actId="20577"/>
          <ac:spMkLst>
            <pc:docMk/>
            <pc:sldMk cId="1654241264" sldId="271"/>
            <ac:spMk id="3" creationId="{70E187F1-BDE9-4117-A159-6B7FB65B5E12}"/>
          </ac:spMkLst>
        </pc:spChg>
      </pc:sldChg>
      <pc:sldChg chg="del">
        <pc:chgData name="김현호 " userId="9a221adf-fc46-4e62-88dc-de440780d826" providerId="ADAL" clId="{9E250EF0-EB5C-4E08-B860-9830C94F7CD1}" dt="2018-10-11T03:38:28.887" v="13" actId="2696"/>
        <pc:sldMkLst>
          <pc:docMk/>
          <pc:sldMk cId="4059418839" sldId="271"/>
        </pc:sldMkLst>
      </pc:sldChg>
      <pc:sldChg chg="modSp add">
        <pc:chgData name="김현호 " userId="9a221adf-fc46-4e62-88dc-de440780d826" providerId="ADAL" clId="{9E250EF0-EB5C-4E08-B860-9830C94F7CD1}" dt="2018-10-11T06:55:12.134" v="6915" actId="20577"/>
        <pc:sldMkLst>
          <pc:docMk/>
          <pc:sldMk cId="871376978" sldId="272"/>
        </pc:sldMkLst>
        <pc:spChg chg="mod">
          <ac:chgData name="김현호 " userId="9a221adf-fc46-4e62-88dc-de440780d826" providerId="ADAL" clId="{9E250EF0-EB5C-4E08-B860-9830C94F7CD1}" dt="2018-10-11T06:55:12.134" v="6915" actId="20577"/>
          <ac:spMkLst>
            <pc:docMk/>
            <pc:sldMk cId="871376978" sldId="27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20:08.163" v="3949" actId="27636"/>
          <ac:spMkLst>
            <pc:docMk/>
            <pc:sldMk cId="871376978" sldId="272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6:31:57.869" v="5709"/>
          <ac:spMkLst>
            <pc:docMk/>
            <pc:sldMk cId="871376978" sldId="272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9.018" v="14" actId="2696"/>
        <pc:sldMkLst>
          <pc:docMk/>
          <pc:sldMk cId="2070829914" sldId="272"/>
        </pc:sldMkLst>
      </pc:sldChg>
      <pc:sldChg chg="add del">
        <pc:chgData name="김현호 " userId="9a221adf-fc46-4e62-88dc-de440780d826" providerId="ADAL" clId="{9E250EF0-EB5C-4E08-B860-9830C94F7CD1}" dt="2018-10-11T06:27:46.449" v="4560" actId="2696"/>
        <pc:sldMkLst>
          <pc:docMk/>
          <pc:sldMk cId="632148571" sldId="273"/>
        </pc:sldMkLst>
      </pc:sldChg>
      <pc:sldChg chg="del">
        <pc:chgData name="김현호 " userId="9a221adf-fc46-4e62-88dc-de440780d826" providerId="ADAL" clId="{9E250EF0-EB5C-4E08-B860-9830C94F7CD1}" dt="2018-10-11T03:38:29.035" v="15" actId="2696"/>
        <pc:sldMkLst>
          <pc:docMk/>
          <pc:sldMk cId="2311651720" sldId="273"/>
        </pc:sldMkLst>
      </pc:sldChg>
      <pc:sldChg chg="modSp add">
        <pc:chgData name="김현호 " userId="9a221adf-fc46-4e62-88dc-de440780d826" providerId="ADAL" clId="{9E250EF0-EB5C-4E08-B860-9830C94F7CD1}" dt="2018-10-11T06:55:14.547" v="6916" actId="20577"/>
        <pc:sldMkLst>
          <pc:docMk/>
          <pc:sldMk cId="2861193701" sldId="273"/>
        </pc:sldMkLst>
        <pc:spChg chg="mod">
          <ac:chgData name="김현호 " userId="9a221adf-fc46-4e62-88dc-de440780d826" providerId="ADAL" clId="{9E250EF0-EB5C-4E08-B860-9830C94F7CD1}" dt="2018-10-11T06:55:14.547" v="6916" actId="20577"/>
          <ac:spMkLst>
            <pc:docMk/>
            <pc:sldMk cId="2861193701" sldId="273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33:25.763" v="5737" actId="20577"/>
          <ac:spMkLst>
            <pc:docMk/>
            <pc:sldMk cId="2861193701" sldId="273"/>
            <ac:spMk id="3" creationId="{70E187F1-BDE9-4117-A159-6B7FB65B5E12}"/>
          </ac:spMkLst>
        </pc:spChg>
      </pc:sldChg>
      <pc:sldChg chg="add del">
        <pc:chgData name="김현호 " userId="9a221adf-fc46-4e62-88dc-de440780d826" providerId="ADAL" clId="{9E250EF0-EB5C-4E08-B860-9830C94F7CD1}" dt="2018-10-11T06:27:57.061" v="4562" actId="2696"/>
        <pc:sldMkLst>
          <pc:docMk/>
          <pc:sldMk cId="4017647335" sldId="273"/>
        </pc:sldMkLst>
      </pc:sldChg>
      <pc:sldChg chg="addSp delSp modSp add">
        <pc:chgData name="김현호 " userId="9a221adf-fc46-4e62-88dc-de440780d826" providerId="ADAL" clId="{9E250EF0-EB5C-4E08-B860-9830C94F7CD1}" dt="2018-10-11T06:55:17.056" v="6917" actId="20577"/>
        <pc:sldMkLst>
          <pc:docMk/>
          <pc:sldMk cId="2310836036" sldId="274"/>
        </pc:sldMkLst>
        <pc:spChg chg="mod">
          <ac:chgData name="김현호 " userId="9a221adf-fc46-4e62-88dc-de440780d826" providerId="ADAL" clId="{9E250EF0-EB5C-4E08-B860-9830C94F7CD1}" dt="2018-10-11T06:55:17.056" v="6917" actId="20577"/>
          <ac:spMkLst>
            <pc:docMk/>
            <pc:sldMk cId="2310836036" sldId="27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6:34:23.367" v="5743"/>
          <ac:spMkLst>
            <pc:docMk/>
            <pc:sldMk cId="2310836036" sldId="274"/>
            <ac:spMk id="3" creationId="{70E187F1-BDE9-4117-A159-6B7FB65B5E12}"/>
          </ac:spMkLst>
        </pc:spChg>
        <pc:picChg chg="add mod">
          <ac:chgData name="김현호 " userId="9a221adf-fc46-4e62-88dc-de440780d826" providerId="ADAL" clId="{9E250EF0-EB5C-4E08-B860-9830C94F7CD1}" dt="2018-10-11T06:34:30.786" v="5745" actId="14100"/>
          <ac:picMkLst>
            <pc:docMk/>
            <pc:sldMk cId="2310836036" sldId="274"/>
            <ac:picMk id="4" creationId="{8C2DA43E-0FA3-4CE6-BC5B-9C699D71A237}"/>
          </ac:picMkLst>
        </pc:picChg>
      </pc:sldChg>
      <pc:sldChg chg="modSp add">
        <pc:chgData name="김현호 " userId="9a221adf-fc46-4e62-88dc-de440780d826" providerId="ADAL" clId="{9E250EF0-EB5C-4E08-B860-9830C94F7CD1}" dt="2018-10-11T06:55:19.051" v="6918" actId="20577"/>
        <pc:sldMkLst>
          <pc:docMk/>
          <pc:sldMk cId="615618786" sldId="275"/>
        </pc:sldMkLst>
        <pc:spChg chg="mod">
          <ac:chgData name="김현호 " userId="9a221adf-fc46-4e62-88dc-de440780d826" providerId="ADAL" clId="{9E250EF0-EB5C-4E08-B860-9830C94F7CD1}" dt="2018-10-11T06:55:19.051" v="6918" actId="20577"/>
          <ac:spMkLst>
            <pc:docMk/>
            <pc:sldMk cId="615618786" sldId="27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46:40.074" v="6470" actId="20577"/>
          <ac:spMkLst>
            <pc:docMk/>
            <pc:sldMk cId="615618786" sldId="275"/>
            <ac:spMk id="3" creationId="{70E187F1-BDE9-4117-A159-6B7FB65B5E12}"/>
          </ac:spMkLst>
        </pc:spChg>
      </pc:sldChg>
      <pc:sldChg chg="add del">
        <pc:chgData name="김현호 " userId="9a221adf-fc46-4e62-88dc-de440780d826" providerId="ADAL" clId="{9E250EF0-EB5C-4E08-B860-9830C94F7CD1}" dt="2018-10-11T06:34:35.868" v="5747"/>
        <pc:sldMkLst>
          <pc:docMk/>
          <pc:sldMk cId="3902801169" sldId="275"/>
        </pc:sldMkLst>
      </pc:sldChg>
      <pc:sldChg chg="modSp add">
        <pc:chgData name="김현호 " userId="9a221adf-fc46-4e62-88dc-de440780d826" providerId="ADAL" clId="{9E250EF0-EB5C-4E08-B860-9830C94F7CD1}" dt="2018-10-11T06:55:21.049" v="6919" actId="20577"/>
        <pc:sldMkLst>
          <pc:docMk/>
          <pc:sldMk cId="3373198539" sldId="276"/>
        </pc:sldMkLst>
        <pc:spChg chg="mod">
          <ac:chgData name="김현호 " userId="9a221adf-fc46-4e62-88dc-de440780d826" providerId="ADAL" clId="{9E250EF0-EB5C-4E08-B860-9830C94F7CD1}" dt="2018-10-11T06:55:21.049" v="6919" actId="20577"/>
          <ac:spMkLst>
            <pc:docMk/>
            <pc:sldMk cId="3373198539" sldId="27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51:36.842" v="6867" actId="20577"/>
          <ac:spMkLst>
            <pc:docMk/>
            <pc:sldMk cId="3373198539" sldId="276"/>
            <ac:spMk id="3" creationId="{70E187F1-BDE9-4117-A159-6B7FB65B5E12}"/>
          </ac:spMkLst>
        </pc:spChg>
      </pc:sldChg>
      <pc:sldChg chg="modSp add del">
        <pc:chgData name="김현호 " userId="9a221adf-fc46-4e62-88dc-de440780d826" providerId="ADAL" clId="{9E250EF0-EB5C-4E08-B860-9830C94F7CD1}" dt="2018-10-11T07:04:29.098" v="7879" actId="2696"/>
        <pc:sldMkLst>
          <pc:docMk/>
          <pc:sldMk cId="4228249623" sldId="277"/>
        </pc:sldMkLst>
        <pc:spChg chg="mod">
          <ac:chgData name="김현호 " userId="9a221adf-fc46-4e62-88dc-de440780d826" providerId="ADAL" clId="{9E250EF0-EB5C-4E08-B860-9830C94F7CD1}" dt="2018-10-11T06:52:00.391" v="6897" actId="20577"/>
          <ac:spMkLst>
            <pc:docMk/>
            <pc:sldMk cId="4228249623" sldId="277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52:05.622" v="6899" actId="20577"/>
          <ac:spMkLst>
            <pc:docMk/>
            <pc:sldMk cId="4228249623" sldId="277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7:05:07.261" v="7890" actId="27636"/>
        <pc:sldMkLst>
          <pc:docMk/>
          <pc:sldMk cId="3117604416" sldId="278"/>
        </pc:sldMkLst>
        <pc:spChg chg="mod">
          <ac:chgData name="김현호 " userId="9a221adf-fc46-4e62-88dc-de440780d826" providerId="ADAL" clId="{9E250EF0-EB5C-4E08-B860-9830C94F7CD1}" dt="2018-10-11T06:55:46.684" v="6943" actId="20577"/>
          <ac:spMkLst>
            <pc:docMk/>
            <pc:sldMk cId="3117604416" sldId="278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7:04:50.048" v="7886" actId="27636"/>
          <ac:spMkLst>
            <pc:docMk/>
            <pc:sldMk cId="3117604416" sldId="278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5:07.261" v="7890" actId="27636"/>
          <ac:spMkLst>
            <pc:docMk/>
            <pc:sldMk cId="3117604416" sldId="278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05:13.024" v="7892" actId="27636"/>
        <pc:sldMkLst>
          <pc:docMk/>
          <pc:sldMk cId="1602777555" sldId="279"/>
        </pc:sldMkLst>
        <pc:spChg chg="mod">
          <ac:chgData name="김현호 " userId="9a221adf-fc46-4e62-88dc-de440780d826" providerId="ADAL" clId="{9E250EF0-EB5C-4E08-B860-9830C94F7CD1}" dt="2018-10-11T07:04:54.369" v="7888" actId="27636"/>
          <ac:spMkLst>
            <pc:docMk/>
            <pc:sldMk cId="1602777555" sldId="279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5:13.024" v="7892" actId="27636"/>
          <ac:spMkLst>
            <pc:docMk/>
            <pc:sldMk cId="1602777555" sldId="279"/>
            <ac:spMk id="8" creationId="{4AFE1ED4-72C9-4478-AD1E-0A653AAB8FB6}"/>
          </ac:spMkLst>
        </pc:spChg>
      </pc:sldChg>
      <pc:sldChg chg="modSp add del">
        <pc:chgData name="김현호 " userId="9a221adf-fc46-4e62-88dc-de440780d826" providerId="ADAL" clId="{9E250EF0-EB5C-4E08-B860-9830C94F7CD1}" dt="2018-10-11T07:08:40.869" v="7901" actId="2696"/>
        <pc:sldMkLst>
          <pc:docMk/>
          <pc:sldMk cId="4012521350" sldId="280"/>
        </pc:sldMkLst>
        <pc:spChg chg="mod">
          <ac:chgData name="김현호 " userId="9a221adf-fc46-4e62-88dc-de440780d826" providerId="ADAL" clId="{9E250EF0-EB5C-4E08-B860-9830C94F7CD1}" dt="2018-10-11T07:08:35.491" v="7900" actId="20577"/>
          <ac:spMkLst>
            <pc:docMk/>
            <pc:sldMk cId="4012521350" sldId="280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8:28.765" v="7894" actId="20577"/>
          <ac:spMkLst>
            <pc:docMk/>
            <pc:sldMk cId="4012521350" sldId="28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15:08.032" v="8662"/>
        <pc:sldMkLst>
          <pc:docMk/>
          <pc:sldMk cId="4190161227" sldId="280"/>
        </pc:sldMkLst>
        <pc:spChg chg="mod">
          <ac:chgData name="김현호 " userId="9a221adf-fc46-4e62-88dc-de440780d826" providerId="ADAL" clId="{9E250EF0-EB5C-4E08-B860-9830C94F7CD1}" dt="2018-10-11T07:15:08.032" v="8662"/>
          <ac:spMkLst>
            <pc:docMk/>
            <pc:sldMk cId="4190161227" sldId="28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7:14:06.232" v="8661" actId="20577"/>
          <ac:spMkLst>
            <pc:docMk/>
            <pc:sldMk cId="4190161227" sldId="280"/>
            <ac:spMk id="3" creationId="{70E187F1-BDE9-4117-A159-6B7FB65B5E12}"/>
          </ac:spMkLst>
        </pc:spChg>
      </pc:sldChg>
      <pc:sldChg chg="modSp add del">
        <pc:chgData name="김현호 " userId="9a221adf-fc46-4e62-88dc-de440780d826" providerId="ADAL" clId="{9E250EF0-EB5C-4E08-B860-9830C94F7CD1}" dt="2018-10-11T07:15:49.844" v="8672" actId="2696"/>
        <pc:sldMkLst>
          <pc:docMk/>
          <pc:sldMk cId="3748852173" sldId="281"/>
        </pc:sldMkLst>
        <pc:spChg chg="mod">
          <ac:chgData name="김현호 " userId="9a221adf-fc46-4e62-88dc-de440780d826" providerId="ADAL" clId="{9E250EF0-EB5C-4E08-B860-9830C94F7CD1}" dt="2018-10-11T07:15:26.182" v="8666" actId="20577"/>
          <ac:spMkLst>
            <pc:docMk/>
            <pc:sldMk cId="3748852173" sldId="281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15:38.189" v="8670" actId="20577"/>
          <ac:spMkLst>
            <pc:docMk/>
            <pc:sldMk cId="3748852173" sldId="281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21:01.210" v="9308" actId="27636"/>
        <pc:sldMkLst>
          <pc:docMk/>
          <pc:sldMk cId="3814230348" sldId="282"/>
        </pc:sldMkLst>
        <pc:spChg chg="mod">
          <ac:chgData name="김현호 " userId="9a221adf-fc46-4e62-88dc-de440780d826" providerId="ADAL" clId="{9E250EF0-EB5C-4E08-B860-9830C94F7CD1}" dt="2018-10-11T07:16:03.234" v="8675" actId="20577"/>
          <ac:spMkLst>
            <pc:docMk/>
            <pc:sldMk cId="3814230348" sldId="282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1:01.210" v="9308" actId="27636"/>
          <ac:spMkLst>
            <pc:docMk/>
            <pc:sldMk cId="3814230348" sldId="282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9E250EF0-EB5C-4E08-B860-9830C94F7CD1}" dt="2018-10-11T07:21:44.659" v="9311" actId="2696"/>
        <pc:sldMkLst>
          <pc:docMk/>
          <pc:sldMk cId="897484917" sldId="283"/>
        </pc:sldMkLst>
      </pc:sldChg>
      <pc:sldChg chg="modSp add">
        <pc:chgData name="김현호 " userId="9a221adf-fc46-4e62-88dc-de440780d826" providerId="ADAL" clId="{9E250EF0-EB5C-4E08-B860-9830C94F7CD1}" dt="2018-10-11T07:22:34.670" v="9387"/>
        <pc:sldMkLst>
          <pc:docMk/>
          <pc:sldMk cId="2212801948" sldId="284"/>
        </pc:sldMkLst>
        <pc:spChg chg="mod">
          <ac:chgData name="김현호 " userId="9a221adf-fc46-4e62-88dc-de440780d826" providerId="ADAL" clId="{9E250EF0-EB5C-4E08-B860-9830C94F7CD1}" dt="2018-10-11T07:21:59.327" v="9314"/>
          <ac:spMkLst>
            <pc:docMk/>
            <pc:sldMk cId="2212801948" sldId="284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2:34.670" v="9387"/>
          <ac:spMkLst>
            <pc:docMk/>
            <pc:sldMk cId="2212801948" sldId="284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25:21.311" v="9918" actId="20577"/>
        <pc:sldMkLst>
          <pc:docMk/>
          <pc:sldMk cId="432029951" sldId="285"/>
        </pc:sldMkLst>
        <pc:spChg chg="mod">
          <ac:chgData name="김현호 " userId="9a221adf-fc46-4e62-88dc-de440780d826" providerId="ADAL" clId="{9E250EF0-EB5C-4E08-B860-9830C94F7CD1}" dt="2018-10-11T07:25:21.311" v="9918" actId="20577"/>
          <ac:spMkLst>
            <pc:docMk/>
            <pc:sldMk cId="432029951" sldId="285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7:27:00.984" v="10160" actId="20577"/>
        <pc:sldMkLst>
          <pc:docMk/>
          <pc:sldMk cId="1053778171" sldId="286"/>
        </pc:sldMkLst>
        <pc:spChg chg="mod">
          <ac:chgData name="김현호 " userId="9a221adf-fc46-4e62-88dc-de440780d826" providerId="ADAL" clId="{9E250EF0-EB5C-4E08-B860-9830C94F7CD1}" dt="2018-10-11T07:25:48.511" v="9920"/>
          <ac:spMkLst>
            <pc:docMk/>
            <pc:sldMk cId="1053778171" sldId="286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7:00.984" v="10160" actId="20577"/>
          <ac:spMkLst>
            <pc:docMk/>
            <pc:sldMk cId="1053778171" sldId="286"/>
            <ac:spMk id="8" creationId="{4AFE1ED4-72C9-4478-AD1E-0A653AAB8F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621E-A1D3-4C52-805C-5823775C053D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0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1F22-4AA5-48AD-8876-5B5A56D0B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</a:t>
            </a:r>
            <a:br>
              <a:rPr lang="en-US" altLang="ko-KR" dirty="0"/>
            </a:br>
            <a:r>
              <a:rPr lang="en-US" altLang="ko-KR" dirty="0"/>
              <a:t>week 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BD85C-6CE3-4850-BFB0-56B0144F3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Hands – on Machine Learning </a:t>
            </a:r>
          </a:p>
          <a:p>
            <a:r>
              <a:rPr lang="en-US" altLang="ko-KR" sz="2800" dirty="0"/>
              <a:t>with </a:t>
            </a:r>
            <a:r>
              <a:rPr lang="en-US" altLang="ko-KR" sz="2800" dirty="0" err="1"/>
              <a:t>Scikit</a:t>
            </a:r>
            <a:r>
              <a:rPr lang="en-US" altLang="ko-KR" sz="2800" dirty="0"/>
              <a:t>-Learn &amp; TensorFlow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6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housing["</a:t>
            </a:r>
            <a:r>
              <a:rPr lang="en-US" altLang="ko-KR" dirty="0" err="1"/>
              <a:t>income_cat</a:t>
            </a:r>
            <a:r>
              <a:rPr lang="en-US" altLang="ko-KR" dirty="0"/>
              <a:t>"] = </a:t>
            </a:r>
            <a:r>
              <a:rPr lang="en-US" altLang="ko-KR" dirty="0" err="1"/>
              <a:t>np.ceil</a:t>
            </a:r>
            <a:r>
              <a:rPr lang="en-US" altLang="ko-KR" dirty="0"/>
              <a:t>(housing["</a:t>
            </a:r>
            <a:r>
              <a:rPr lang="en-US" altLang="ko-KR" dirty="0" err="1"/>
              <a:t>median_income</a:t>
            </a:r>
            <a:r>
              <a:rPr lang="en-US" altLang="ko-KR" dirty="0"/>
              <a:t>"] / 1.5)</a:t>
            </a:r>
          </a:p>
          <a:p>
            <a:r>
              <a:rPr lang="en-US" altLang="ko-KR" dirty="0"/>
              <a:t>housing["</a:t>
            </a:r>
            <a:r>
              <a:rPr lang="en-US" altLang="ko-KR" dirty="0" err="1"/>
              <a:t>income_cat</a:t>
            </a:r>
            <a:r>
              <a:rPr lang="en-US" altLang="ko-KR" dirty="0"/>
              <a:t>"].where(housing["</a:t>
            </a:r>
            <a:r>
              <a:rPr lang="en-US" altLang="ko-KR" dirty="0" err="1"/>
              <a:t>income_cat</a:t>
            </a:r>
            <a:r>
              <a:rPr lang="en-US" altLang="ko-KR" dirty="0"/>
              <a:t>"] &lt; 5, 5.0, 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835998"/>
            <a:ext cx="10515600" cy="3022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Housing[“income-cat”]  = </a:t>
            </a:r>
            <a:r>
              <a:rPr lang="en-US" altLang="ko-KR" dirty="0" err="1"/>
              <a:t>Median_income</a:t>
            </a:r>
            <a:r>
              <a:rPr lang="ko-KR" altLang="en-US" dirty="0"/>
              <a:t>을 </a:t>
            </a:r>
            <a:r>
              <a:rPr lang="en-US" altLang="ko-KR" dirty="0"/>
              <a:t>1.5</a:t>
            </a:r>
            <a:r>
              <a:rPr lang="ko-KR" altLang="en-US" dirty="0"/>
              <a:t>로 나누고 </a:t>
            </a:r>
            <a:r>
              <a:rPr lang="en-US" altLang="ko-KR" dirty="0"/>
              <a:t>(</a:t>
            </a:r>
            <a:r>
              <a:rPr lang="en-US" altLang="ko-KR" dirty="0" err="1"/>
              <a:t>median_income</a:t>
            </a:r>
            <a:r>
              <a:rPr lang="ko-KR" altLang="en-US" dirty="0"/>
              <a:t>의 범위를 한정함</a:t>
            </a:r>
            <a:r>
              <a:rPr lang="en-US" altLang="ko-KR" dirty="0"/>
              <a:t>) </a:t>
            </a:r>
            <a:r>
              <a:rPr lang="ko-KR" altLang="en-US" dirty="0"/>
              <a:t>소수부분을 제거한</a:t>
            </a:r>
            <a:r>
              <a:rPr lang="en-US" altLang="ko-KR" dirty="0"/>
              <a:t> column</a:t>
            </a:r>
            <a:r>
              <a:rPr lang="ko-KR" altLang="en-US" dirty="0"/>
              <a:t>을 추가</a:t>
            </a:r>
            <a:r>
              <a:rPr lang="en-US" altLang="ko-KR" dirty="0"/>
              <a:t> (</a:t>
            </a:r>
            <a:r>
              <a:rPr lang="ko-KR" altLang="en-US" dirty="0"/>
              <a:t>카테고리가 생성됨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Housing[“</a:t>
            </a:r>
            <a:r>
              <a:rPr lang="en-US" altLang="ko-KR" dirty="0" err="1"/>
              <a:t>income_cat</a:t>
            </a:r>
            <a:r>
              <a:rPr lang="en-US" altLang="ko-KR" dirty="0"/>
              <a:t>”]</a:t>
            </a:r>
            <a:r>
              <a:rPr lang="ko-KR" altLang="en-US" dirty="0"/>
              <a:t>의 있는 원소 중 </a:t>
            </a:r>
            <a:r>
              <a:rPr lang="en-US" altLang="ko-KR" dirty="0"/>
              <a:t>5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넘지 않는 것은 그대로 놓고 </a:t>
            </a:r>
            <a:r>
              <a:rPr lang="en-US" altLang="ko-KR" dirty="0"/>
              <a:t>5</a:t>
            </a:r>
            <a:r>
              <a:rPr lang="ko-KR" altLang="en-US" dirty="0"/>
              <a:t>를 넘는 다면 </a:t>
            </a:r>
            <a:r>
              <a:rPr lang="en-US" altLang="ko-KR" dirty="0"/>
              <a:t>5</a:t>
            </a:r>
            <a:r>
              <a:rPr lang="ko-KR" altLang="en-US" dirty="0"/>
              <a:t>로 대체한 컬럼을 원래 컬럼과 바꿈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3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from </a:t>
            </a:r>
            <a:r>
              <a:rPr lang="en-US" altLang="ko-KR" b="1" dirty="0" err="1"/>
              <a:t>sklearn.model_selection</a:t>
            </a:r>
            <a:r>
              <a:rPr lang="en-US" altLang="ko-KR" b="1" dirty="0"/>
              <a:t> import </a:t>
            </a:r>
            <a:r>
              <a:rPr lang="en-US" altLang="ko-KR" dirty="0" err="1"/>
              <a:t>StratifiedShuffleSplit</a:t>
            </a:r>
            <a:endParaRPr lang="en-US" altLang="ko-KR" dirty="0"/>
          </a:p>
          <a:p>
            <a:r>
              <a:rPr lang="en-US" altLang="ko-KR" dirty="0"/>
              <a:t>split = </a:t>
            </a:r>
            <a:r>
              <a:rPr lang="en-US" altLang="ko-KR" dirty="0" err="1"/>
              <a:t>StratifiedShuffleSplit</a:t>
            </a:r>
            <a:r>
              <a:rPr lang="en-US" altLang="ko-KR" dirty="0"/>
              <a:t>(</a:t>
            </a:r>
            <a:r>
              <a:rPr lang="en-US" altLang="ko-KR" dirty="0" err="1"/>
              <a:t>n_splits</a:t>
            </a:r>
            <a:r>
              <a:rPr lang="en-US" altLang="ko-KR" dirty="0"/>
              <a:t>=1, </a:t>
            </a:r>
            <a:r>
              <a:rPr lang="en-US" altLang="ko-KR" dirty="0" err="1"/>
              <a:t>test_size</a:t>
            </a:r>
            <a:r>
              <a:rPr lang="en-US" altLang="ko-KR" dirty="0"/>
              <a:t>=0.2, </a:t>
            </a:r>
            <a:r>
              <a:rPr lang="en-US" altLang="ko-KR" dirty="0" err="1"/>
              <a:t>random_state</a:t>
            </a:r>
            <a:r>
              <a:rPr lang="en-US" altLang="ko-KR" dirty="0"/>
              <a:t>=42)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Sklearn.model_selection</a:t>
            </a:r>
            <a:r>
              <a:rPr lang="en-US" altLang="ko-KR" dirty="0"/>
              <a:t> </a:t>
            </a:r>
            <a:r>
              <a:rPr lang="ko-KR" altLang="en-US" dirty="0"/>
              <a:t>모듈에서 </a:t>
            </a:r>
            <a:r>
              <a:rPr lang="en-US" altLang="ko-KR" dirty="0" err="1"/>
              <a:t>stratifiedshufflesplit</a:t>
            </a:r>
            <a:r>
              <a:rPr lang="en-US" altLang="ko-KR" dirty="0"/>
              <a:t>  </a:t>
            </a:r>
            <a:r>
              <a:rPr lang="ko-KR" altLang="en-US" dirty="0"/>
              <a:t>모듈을 불러옴</a:t>
            </a:r>
            <a:endParaRPr lang="en-US" altLang="ko-KR" dirty="0"/>
          </a:p>
          <a:p>
            <a:r>
              <a:rPr lang="en-US" altLang="ko-KR" dirty="0"/>
              <a:t>Split(2</a:t>
            </a:r>
            <a:r>
              <a:rPr lang="ko-KR" altLang="en-US" dirty="0"/>
              <a:t>개로 분리</a:t>
            </a:r>
            <a:r>
              <a:rPr lang="en-US" altLang="ko-KR" dirty="0"/>
              <a:t>, </a:t>
            </a:r>
            <a:r>
              <a:rPr lang="ko-KR" altLang="en-US" dirty="0"/>
              <a:t>테스트 사이즈</a:t>
            </a:r>
            <a:r>
              <a:rPr lang="en-US" altLang="ko-KR" dirty="0"/>
              <a:t>=0.2, </a:t>
            </a:r>
            <a:r>
              <a:rPr lang="ko-KR" altLang="en-US" dirty="0"/>
              <a:t>시드 </a:t>
            </a:r>
            <a:r>
              <a:rPr lang="en-US" altLang="ko-KR" dirty="0"/>
              <a:t>=42) </a:t>
            </a:r>
          </a:p>
        </p:txBody>
      </p:sp>
    </p:spTree>
    <p:extLst>
      <p:ext uri="{BB962C8B-B14F-4D97-AF65-F5344CB8AC3E}">
        <p14:creationId xmlns:p14="http://schemas.microsoft.com/office/powerpoint/2010/main" val="179465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for </a:t>
            </a:r>
            <a:r>
              <a:rPr lang="en-US" altLang="ko-KR" sz="2400" dirty="0" err="1"/>
              <a:t>train_index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test_index</a:t>
            </a:r>
            <a:r>
              <a:rPr lang="en-US" altLang="ko-KR" sz="2400" dirty="0"/>
              <a:t> </a:t>
            </a:r>
            <a:r>
              <a:rPr lang="en-US" altLang="ko-KR" sz="2400" b="1" dirty="0"/>
              <a:t>in </a:t>
            </a:r>
            <a:r>
              <a:rPr lang="en-US" altLang="ko-KR" sz="2400" dirty="0" err="1"/>
              <a:t>split.split</a:t>
            </a:r>
            <a:r>
              <a:rPr lang="en-US" altLang="ko-KR" sz="2400" dirty="0"/>
              <a:t>(housing, housing["</a:t>
            </a:r>
            <a:r>
              <a:rPr lang="en-US" altLang="ko-KR" sz="2400" dirty="0" err="1"/>
              <a:t>income_cat</a:t>
            </a:r>
            <a:r>
              <a:rPr lang="en-US" altLang="ko-KR" sz="2400" dirty="0"/>
              <a:t>"]):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strat_train_set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housing.loc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train_index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strat_test_set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housing.loc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test_index</a:t>
            </a:r>
            <a:r>
              <a:rPr lang="en-US" altLang="ko-KR" sz="2400" dirty="0"/>
              <a:t>]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Split.split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generato</a:t>
            </a:r>
            <a:r>
              <a:rPr lang="ko-KR" altLang="en-US" dirty="0"/>
              <a:t>를 만드는데 그 때마다 </a:t>
            </a:r>
            <a:r>
              <a:rPr lang="en-US" altLang="ko-KR" dirty="0" err="1"/>
              <a:t>strat_train_set</a:t>
            </a:r>
            <a:r>
              <a:rPr lang="ko-KR" altLang="en-US" dirty="0"/>
              <a:t>과 </a:t>
            </a:r>
            <a:r>
              <a:rPr lang="en-US" altLang="ko-KR" dirty="0" err="1"/>
              <a:t>strat_test_set</a:t>
            </a:r>
            <a:r>
              <a:rPr lang="ko-KR" altLang="en-US" dirty="0"/>
              <a:t>에 </a:t>
            </a:r>
            <a:r>
              <a:rPr lang="en-US" altLang="ko-KR" dirty="0" err="1"/>
              <a:t>housing.loc</a:t>
            </a:r>
            <a:r>
              <a:rPr lang="ko-KR" altLang="en-US" dirty="0"/>
              <a:t>을 이용해 </a:t>
            </a:r>
            <a:r>
              <a:rPr lang="en-US" altLang="ko-KR" dirty="0"/>
              <a:t>instances</a:t>
            </a:r>
            <a:r>
              <a:rPr lang="ko-KR" altLang="en-US" dirty="0"/>
              <a:t>를 넣음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지금은 </a:t>
            </a:r>
            <a:r>
              <a:rPr lang="en-US" altLang="ko-KR" dirty="0"/>
              <a:t>for </a:t>
            </a:r>
            <a:r>
              <a:rPr lang="ko-KR" altLang="en-US" dirty="0"/>
              <a:t>반복문이 의미를 갖지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n_splits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보다 크게 하면 의미를 갖게 됨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87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for </a:t>
            </a:r>
            <a:r>
              <a:rPr lang="en-US" altLang="ko-KR" dirty="0"/>
              <a:t>set </a:t>
            </a:r>
            <a:r>
              <a:rPr lang="en-US" altLang="ko-KR" b="1" dirty="0"/>
              <a:t>in </a:t>
            </a:r>
            <a:r>
              <a:rPr lang="en-US" altLang="ko-KR" dirty="0"/>
              <a:t>(</a:t>
            </a:r>
            <a:r>
              <a:rPr lang="en-US" altLang="ko-KR" dirty="0" err="1"/>
              <a:t>strat_train_set</a:t>
            </a:r>
            <a:r>
              <a:rPr lang="en-US" altLang="ko-KR" dirty="0"/>
              <a:t>, </a:t>
            </a:r>
            <a:r>
              <a:rPr lang="en-US" altLang="ko-KR" dirty="0" err="1"/>
              <a:t>strat_test_set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set.drop</a:t>
            </a:r>
            <a:r>
              <a:rPr lang="en-US" altLang="ko-KR" dirty="0"/>
              <a:t>(["</a:t>
            </a:r>
            <a:r>
              <a:rPr lang="en-US" altLang="ko-KR" dirty="0" err="1"/>
              <a:t>income_cat</a:t>
            </a:r>
            <a:r>
              <a:rPr lang="en-US" altLang="ko-KR" dirty="0"/>
              <a:t>"], axis=1, </a:t>
            </a:r>
            <a:r>
              <a:rPr lang="en-US" altLang="ko-KR" dirty="0" err="1"/>
              <a:t>inplace</a:t>
            </a:r>
            <a:r>
              <a:rPr lang="en-US" altLang="ko-KR" dirty="0"/>
              <a:t>=True)</a:t>
            </a:r>
            <a:endParaRPr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‘set’</a:t>
            </a:r>
            <a:r>
              <a:rPr lang="ko-KR" altLang="en-US" dirty="0"/>
              <a:t>의 </a:t>
            </a:r>
            <a:r>
              <a:rPr lang="en-US" altLang="ko-KR" dirty="0" err="1"/>
              <a:t>income_cat</a:t>
            </a:r>
            <a:r>
              <a:rPr lang="en-US" altLang="ko-KR" dirty="0"/>
              <a:t> </a:t>
            </a:r>
            <a:r>
              <a:rPr lang="ko-KR" altLang="en-US" dirty="0"/>
              <a:t>인덱스를 가진 원소를 </a:t>
            </a:r>
            <a:r>
              <a:rPr lang="en-US" altLang="ko-KR" dirty="0"/>
              <a:t>column</a:t>
            </a:r>
            <a:r>
              <a:rPr lang="ko-KR" altLang="en-US" dirty="0"/>
              <a:t>으로 지우고 원래의 </a:t>
            </a:r>
            <a:r>
              <a:rPr lang="en-US" altLang="ko-KR" dirty="0"/>
              <a:t>‘set’</a:t>
            </a:r>
            <a:r>
              <a:rPr lang="ko-KR" altLang="en-US" dirty="0"/>
              <a:t>을 대체함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0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</a:t>
            </a:r>
            <a:r>
              <a:rPr lang="en-US" altLang="ko-KR" b="1" dirty="0" err="1"/>
              <a:t>numpy</a:t>
            </a:r>
            <a:r>
              <a:rPr lang="en-US" altLang="ko-KR" b="1" dirty="0"/>
              <a:t> as np</a:t>
            </a:r>
          </a:p>
          <a:p>
            <a:r>
              <a:rPr lang="en-US" altLang="ko-KR" b="1" dirty="0"/>
              <a:t>def </a:t>
            </a:r>
            <a:r>
              <a:rPr lang="en-US" altLang="ko-KR" dirty="0" err="1"/>
              <a:t>split_train_test</a:t>
            </a:r>
            <a:r>
              <a:rPr lang="en-US" altLang="ko-KR" dirty="0"/>
              <a:t>(data, </a:t>
            </a:r>
            <a:r>
              <a:rPr lang="en-US" altLang="ko-KR" dirty="0" err="1"/>
              <a:t>test_ratio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shuffled_indices</a:t>
            </a:r>
            <a:r>
              <a:rPr lang="en-US" altLang="ko-KR" dirty="0"/>
              <a:t> = </a:t>
            </a:r>
            <a:r>
              <a:rPr lang="en-US" altLang="ko-KR" dirty="0" err="1"/>
              <a:t>np.random.permutation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(data))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test_set_size</a:t>
            </a:r>
            <a:r>
              <a:rPr lang="en-US" altLang="ko-KR" dirty="0"/>
              <a:t> = int(</a:t>
            </a:r>
            <a:r>
              <a:rPr lang="en-US" altLang="ko-KR" dirty="0" err="1"/>
              <a:t>len</a:t>
            </a:r>
            <a:r>
              <a:rPr lang="en-US" altLang="ko-KR" dirty="0"/>
              <a:t>(data) * </a:t>
            </a:r>
            <a:r>
              <a:rPr lang="en-US" altLang="ko-KR" dirty="0" err="1"/>
              <a:t>test_ratio</a:t>
            </a:r>
            <a:r>
              <a:rPr lang="en-US" altLang="ko-KR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모듈을 불러옴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행렬 연산을 위해 필요함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split_train_test</a:t>
            </a:r>
            <a:r>
              <a:rPr lang="en-US" altLang="ko-KR" dirty="0"/>
              <a:t>(data,</a:t>
            </a:r>
            <a:r>
              <a:rPr lang="ko-KR" altLang="en-US" dirty="0"/>
              <a:t> </a:t>
            </a:r>
            <a:r>
              <a:rPr lang="en-US" altLang="ko-KR" dirty="0" err="1"/>
              <a:t>test_ratio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 err="1"/>
              <a:t>shuffled_indices</a:t>
            </a:r>
            <a:r>
              <a:rPr lang="ko-KR" altLang="en-US" dirty="0"/>
              <a:t>에 </a:t>
            </a:r>
            <a:r>
              <a:rPr lang="en-US" altLang="ko-KR" dirty="0" err="1"/>
              <a:t>len</a:t>
            </a:r>
            <a:r>
              <a:rPr lang="en-US" altLang="ko-KR" dirty="0"/>
              <a:t>(data)(row</a:t>
            </a:r>
            <a:r>
              <a:rPr lang="ko-KR" altLang="en-US" dirty="0"/>
              <a:t>의 개수</a:t>
            </a:r>
            <a:r>
              <a:rPr lang="en-US" altLang="ko-KR" dirty="0"/>
              <a:t>)</a:t>
            </a:r>
            <a:r>
              <a:rPr lang="ko-KR" altLang="en-US" dirty="0"/>
              <a:t>만큼의 수를 랜덤하게 섞음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test_set_size</a:t>
            </a:r>
            <a:r>
              <a:rPr lang="en-US" altLang="ko-KR" dirty="0"/>
              <a:t> = row</a:t>
            </a:r>
            <a:r>
              <a:rPr lang="ko-KR" altLang="en-US" dirty="0"/>
              <a:t>의 개수 </a:t>
            </a:r>
            <a:r>
              <a:rPr lang="en-US" altLang="ko-KR" dirty="0"/>
              <a:t>* </a:t>
            </a:r>
            <a:r>
              <a:rPr lang="en-US" altLang="ko-KR" dirty="0" err="1"/>
              <a:t>test_ratio</a:t>
            </a:r>
            <a:r>
              <a:rPr lang="en-US" altLang="ko-KR" dirty="0"/>
              <a:t> </a:t>
            </a:r>
            <a:r>
              <a:rPr lang="ko-KR" altLang="en-US" dirty="0"/>
              <a:t>을 정수화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6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test_indices</a:t>
            </a:r>
            <a:r>
              <a:rPr lang="en-US" altLang="ko-KR" dirty="0"/>
              <a:t> = </a:t>
            </a:r>
            <a:r>
              <a:rPr lang="en-US" altLang="ko-KR" dirty="0" err="1"/>
              <a:t>shuffled_indices</a:t>
            </a:r>
            <a:r>
              <a:rPr lang="en-US" altLang="ko-KR" dirty="0"/>
              <a:t>[:</a:t>
            </a:r>
            <a:r>
              <a:rPr lang="en-US" altLang="ko-KR" dirty="0" err="1"/>
              <a:t>test_set_size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train_indices</a:t>
            </a:r>
            <a:r>
              <a:rPr lang="en-US" altLang="ko-KR" dirty="0"/>
              <a:t> = </a:t>
            </a:r>
            <a:r>
              <a:rPr lang="en-US" altLang="ko-KR" dirty="0" err="1"/>
              <a:t>shuffled_indices</a:t>
            </a:r>
            <a:r>
              <a:rPr lang="en-US" altLang="ko-KR" dirty="0"/>
              <a:t>[</a:t>
            </a:r>
            <a:r>
              <a:rPr lang="en-US" altLang="ko-KR" dirty="0" err="1"/>
              <a:t>test_set_size</a:t>
            </a:r>
            <a:r>
              <a:rPr lang="en-US" altLang="ko-KR" dirty="0"/>
              <a:t>:]</a:t>
            </a:r>
          </a:p>
          <a:p>
            <a:pPr marL="0" indent="0">
              <a:buNone/>
            </a:pPr>
            <a:r>
              <a:rPr lang="en-US" altLang="ko-KR" b="1" dirty="0"/>
              <a:t>	return </a:t>
            </a:r>
            <a:r>
              <a:rPr lang="en-US" altLang="ko-KR" dirty="0" err="1"/>
              <a:t>data.iloc</a:t>
            </a:r>
            <a:r>
              <a:rPr lang="en-US" altLang="ko-KR" dirty="0"/>
              <a:t>[</a:t>
            </a:r>
            <a:r>
              <a:rPr lang="en-US" altLang="ko-KR" dirty="0" err="1"/>
              <a:t>train_indices</a:t>
            </a:r>
            <a:r>
              <a:rPr lang="en-US" altLang="ko-KR" dirty="0"/>
              <a:t>], </a:t>
            </a:r>
            <a:r>
              <a:rPr lang="en-US" altLang="ko-KR" dirty="0" err="1"/>
              <a:t>data.iloc</a:t>
            </a:r>
            <a:r>
              <a:rPr lang="en-US" altLang="ko-KR" dirty="0"/>
              <a:t>[</a:t>
            </a:r>
            <a:r>
              <a:rPr lang="en-US" altLang="ko-KR" dirty="0" err="1"/>
              <a:t>test_indices</a:t>
            </a:r>
            <a:r>
              <a:rPr lang="en-US" altLang="ko-KR" dirty="0"/>
              <a:t>]</a:t>
            </a:r>
            <a:endParaRPr lang="en-US" altLang="ko-KR" sz="3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 err="1"/>
              <a:t>test_indices</a:t>
            </a:r>
            <a:r>
              <a:rPr lang="en-US" altLang="ko-KR" dirty="0"/>
              <a:t>= </a:t>
            </a:r>
            <a:r>
              <a:rPr lang="en-US" altLang="ko-KR" dirty="0" err="1"/>
              <a:t>test_set_size</a:t>
            </a:r>
            <a:r>
              <a:rPr lang="ko-KR" altLang="en-US" dirty="0"/>
              <a:t> 수 만큼 </a:t>
            </a:r>
            <a:r>
              <a:rPr lang="en-US" altLang="ko-KR" dirty="0" err="1"/>
              <a:t>shuffled_indices</a:t>
            </a:r>
            <a:r>
              <a:rPr lang="ko-KR" altLang="en-US" dirty="0"/>
              <a:t>를 끊음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train_indices</a:t>
            </a:r>
            <a:r>
              <a:rPr lang="en-US" altLang="ko-KR" dirty="0"/>
              <a:t> = </a:t>
            </a:r>
            <a:r>
              <a:rPr lang="en-US" altLang="ko-KR" dirty="0" err="1"/>
              <a:t>shuffled_indices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test_set_size</a:t>
            </a:r>
            <a:r>
              <a:rPr lang="ko-KR" altLang="en-US" dirty="0"/>
              <a:t> 부터 나머지를 넣음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 err="1"/>
              <a:t>train_indices</a:t>
            </a:r>
            <a:r>
              <a:rPr lang="ko-KR" altLang="en-US" dirty="0"/>
              <a:t>를 가진  객체와 </a:t>
            </a:r>
            <a:r>
              <a:rPr lang="en-US" altLang="ko-KR" dirty="0" err="1"/>
              <a:t>test_indices</a:t>
            </a:r>
            <a:r>
              <a:rPr lang="ko-KR" altLang="en-US" dirty="0"/>
              <a:t>를 가진 객체를 분리함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이 함수의 문제는 매번 이 프로그램을 돌릴 때마다 다른 </a:t>
            </a:r>
            <a:r>
              <a:rPr lang="en-US" altLang="ko-KR" dirty="0"/>
              <a:t>test set</a:t>
            </a:r>
            <a:r>
              <a:rPr lang="ko-KR" altLang="en-US" dirty="0"/>
              <a:t>을 만듦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저장함으로써 문제를 해결</a:t>
            </a:r>
            <a:r>
              <a:rPr lang="en-US" altLang="ko-KR" dirty="0"/>
              <a:t>, </a:t>
            </a:r>
            <a:r>
              <a:rPr lang="ko-KR" altLang="en-US" dirty="0"/>
              <a:t>혹은</a:t>
            </a:r>
            <a:endParaRPr lang="en-US" altLang="ko-KR" dirty="0"/>
          </a:p>
          <a:p>
            <a:pPr lvl="1"/>
            <a:r>
              <a:rPr lang="en-US" altLang="ko-KR" dirty="0"/>
              <a:t>Random number generator’s seed</a:t>
            </a:r>
            <a:r>
              <a:rPr lang="ko-KR" altLang="en-US" dirty="0"/>
              <a:t>를 이용할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방법 모두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update</a:t>
            </a:r>
            <a:r>
              <a:rPr lang="ko-KR" altLang="en-US" dirty="0"/>
              <a:t>되면 같은 문제가 생김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common solution is to use each instance’s identifier to decide whether or not it should go in the test set.</a:t>
            </a:r>
          </a:p>
          <a:p>
            <a:pPr lvl="1"/>
            <a:r>
              <a:rPr lang="en-US" altLang="ko-KR" dirty="0"/>
              <a:t>Ex) we can compute a hash of each instance’s identifier, and use it.</a:t>
            </a:r>
          </a:p>
        </p:txBody>
      </p:sp>
    </p:spTree>
    <p:extLst>
      <p:ext uri="{BB962C8B-B14F-4D97-AF65-F5344CB8AC3E}">
        <p14:creationId xmlns:p14="http://schemas.microsoft.com/office/powerpoint/2010/main" val="419016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</a:t>
            </a:r>
            <a:r>
              <a:rPr lang="en-US" altLang="ko-KR" b="1" dirty="0" err="1"/>
              <a:t>hashlib</a:t>
            </a:r>
            <a:endParaRPr lang="en-US" altLang="ko-KR" b="1" dirty="0"/>
          </a:p>
          <a:p>
            <a:r>
              <a:rPr lang="en-US" altLang="ko-KR" b="1" dirty="0"/>
              <a:t>def </a:t>
            </a:r>
            <a:r>
              <a:rPr lang="en-US" altLang="ko-KR" dirty="0" err="1"/>
              <a:t>test_set_check</a:t>
            </a:r>
            <a:r>
              <a:rPr lang="en-US" altLang="ko-KR" dirty="0"/>
              <a:t>(identifier, </a:t>
            </a:r>
            <a:r>
              <a:rPr lang="en-US" altLang="ko-KR" dirty="0" err="1"/>
              <a:t>test_ratio</a:t>
            </a:r>
            <a:r>
              <a:rPr lang="en-US" altLang="ko-KR" dirty="0"/>
              <a:t>, hash):</a:t>
            </a:r>
          </a:p>
          <a:p>
            <a:pPr marL="0" indent="0">
              <a:buNone/>
            </a:pPr>
            <a:r>
              <a:rPr lang="en-US" altLang="ko-KR" b="1" dirty="0"/>
              <a:t>	return </a:t>
            </a:r>
            <a:r>
              <a:rPr lang="en-US" altLang="ko-KR" dirty="0"/>
              <a:t>hash(np.int64(identifier)).digest()[-1] &lt; 256 * </a:t>
            </a:r>
            <a:r>
              <a:rPr lang="en-US" altLang="ko-KR" dirty="0" err="1"/>
              <a:t>test_ratio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794299"/>
            <a:ext cx="10515600" cy="30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hashlib</a:t>
            </a:r>
            <a:r>
              <a:rPr lang="en-US" altLang="ko-KR" dirty="0"/>
              <a:t> </a:t>
            </a:r>
            <a:r>
              <a:rPr lang="ko-KR" altLang="en-US" dirty="0"/>
              <a:t>모듈을 불러옴</a:t>
            </a:r>
            <a:r>
              <a:rPr lang="en-US" altLang="ko-KR" dirty="0"/>
              <a:t>(md5</a:t>
            </a:r>
            <a:r>
              <a:rPr lang="ko-KR" altLang="en-US" dirty="0"/>
              <a:t>나 </a:t>
            </a:r>
            <a:r>
              <a:rPr lang="en-US" altLang="ko-KR" dirty="0"/>
              <a:t>sha1</a:t>
            </a:r>
            <a:r>
              <a:rPr lang="ko-KR" altLang="en-US" dirty="0"/>
              <a:t>으로 </a:t>
            </a:r>
            <a:r>
              <a:rPr lang="en-US" altLang="ko-KR" dirty="0"/>
              <a:t>hash </a:t>
            </a:r>
            <a:r>
              <a:rPr lang="ko-KR" altLang="en-US" dirty="0"/>
              <a:t>변환 해주거나</a:t>
            </a:r>
            <a:r>
              <a:rPr lang="en-US" altLang="ko-KR" dirty="0"/>
              <a:t>, hash</a:t>
            </a:r>
            <a:r>
              <a:rPr lang="ko-KR" altLang="en-US" dirty="0"/>
              <a:t>를 디코딩 </a:t>
            </a:r>
            <a:r>
              <a:rPr lang="ko-KR" altLang="en-US" dirty="0" err="1"/>
              <a:t>해줌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test_set_check</a:t>
            </a:r>
            <a:r>
              <a:rPr lang="en-US" altLang="ko-KR" dirty="0"/>
              <a:t>(id</a:t>
            </a:r>
            <a:r>
              <a:rPr lang="ko-KR" altLang="en-US" dirty="0"/>
              <a:t>가 되는 </a:t>
            </a:r>
            <a:r>
              <a:rPr lang="en-US" altLang="ko-KR" dirty="0"/>
              <a:t>column, test set </a:t>
            </a:r>
            <a:r>
              <a:rPr lang="ko-KR" altLang="en-US" dirty="0"/>
              <a:t>비율</a:t>
            </a:r>
            <a:r>
              <a:rPr lang="en-US" altLang="ko-KR" dirty="0"/>
              <a:t>, </a:t>
            </a:r>
            <a:r>
              <a:rPr lang="ko-KR" altLang="en-US" dirty="0"/>
              <a:t>다음 함수에서 함수를 넣음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Id column</a:t>
            </a:r>
            <a:r>
              <a:rPr lang="ko-KR" altLang="en-US" dirty="0"/>
              <a:t>의 원소들을 정수화하고</a:t>
            </a:r>
            <a:r>
              <a:rPr lang="en-US" altLang="ko-KR" dirty="0"/>
              <a:t> hash</a:t>
            </a:r>
            <a:r>
              <a:rPr lang="ko-KR" altLang="en-US" dirty="0"/>
              <a:t>화 하고 </a:t>
            </a:r>
            <a:r>
              <a:rPr lang="en-US" altLang="ko-KR" dirty="0"/>
              <a:t>digest()</a:t>
            </a:r>
            <a:r>
              <a:rPr lang="ko-KR" altLang="en-US" dirty="0"/>
              <a:t>로 바이트로 만들고</a:t>
            </a:r>
            <a:r>
              <a:rPr lang="en-US" altLang="ko-KR" dirty="0"/>
              <a:t>, </a:t>
            </a:r>
            <a:r>
              <a:rPr lang="ko-KR" altLang="en-US" dirty="0"/>
              <a:t>바이트의 마지막부분을 숫자로 나타낸 다음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256*</a:t>
            </a:r>
            <a:r>
              <a:rPr lang="en-US" altLang="ko-KR" dirty="0" err="1"/>
              <a:t>test_ratio</a:t>
            </a:r>
            <a:r>
              <a:rPr lang="ko-KR" altLang="en-US" dirty="0"/>
              <a:t>와 비교 후 </a:t>
            </a:r>
            <a:r>
              <a:rPr lang="en-US" altLang="ko-KR" dirty="0"/>
              <a:t>True or False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8142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housing_with_id</a:t>
            </a:r>
            <a:r>
              <a:rPr lang="en-US" altLang="ko-KR" dirty="0"/>
              <a:t> = </a:t>
            </a:r>
            <a:r>
              <a:rPr lang="en-US" altLang="ko-KR" dirty="0" err="1"/>
              <a:t>housing.reset_index</a:t>
            </a:r>
            <a:r>
              <a:rPr lang="en-US" altLang="ko-KR" dirty="0"/>
              <a:t>() </a:t>
            </a:r>
            <a:r>
              <a:rPr lang="en-US" altLang="ko-KR" i="1" dirty="0"/>
              <a:t># adds an `index` column</a:t>
            </a:r>
          </a:p>
          <a:p>
            <a:r>
              <a:rPr lang="en-US" altLang="ko-KR" dirty="0" err="1"/>
              <a:t>train_set</a:t>
            </a:r>
            <a:r>
              <a:rPr lang="en-US" altLang="ko-KR" dirty="0"/>
              <a:t>, </a:t>
            </a:r>
            <a:r>
              <a:rPr lang="en-US" altLang="ko-KR" dirty="0" err="1"/>
              <a:t>test_set</a:t>
            </a:r>
            <a:r>
              <a:rPr lang="en-US" altLang="ko-KR" dirty="0"/>
              <a:t> = </a:t>
            </a:r>
            <a:r>
              <a:rPr lang="en-US" altLang="ko-KR" dirty="0" err="1"/>
              <a:t>split_train_test_by_id</a:t>
            </a:r>
            <a:r>
              <a:rPr lang="en-US" altLang="ko-KR" dirty="0"/>
              <a:t>(</a:t>
            </a:r>
            <a:r>
              <a:rPr lang="en-US" altLang="ko-KR" dirty="0" err="1"/>
              <a:t>housing_with_id</a:t>
            </a:r>
            <a:r>
              <a:rPr lang="en-US" altLang="ko-KR" dirty="0"/>
              <a:t>, 0.2, "index")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Adds on ‘index’ column.</a:t>
            </a:r>
          </a:p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으로 나눔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280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If we use the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unique identifier, we need to make sure that new data gets appended to the end of the dataset, and no row ever gets deleted.</a:t>
            </a:r>
          </a:p>
          <a:p>
            <a:r>
              <a:rPr lang="en-US" altLang="ko-KR" dirty="0"/>
              <a:t>If this is not possible, then we can try to use the most stable features to build a unique identifier.</a:t>
            </a:r>
          </a:p>
          <a:p>
            <a:pPr lvl="1"/>
            <a:r>
              <a:rPr lang="en-US" altLang="ko-KR" dirty="0"/>
              <a:t>In this case, we can use a district’s latitude and longitude.</a:t>
            </a:r>
          </a:p>
          <a:p>
            <a:pPr lvl="1"/>
            <a:r>
              <a:rPr lang="en-US" altLang="ko-KR" dirty="0"/>
              <a:t>But, we should make sure that it does not have any correlation with the target.</a:t>
            </a:r>
          </a:p>
        </p:txBody>
      </p:sp>
    </p:spTree>
    <p:extLst>
      <p:ext uri="{BB962C8B-B14F-4D97-AF65-F5344CB8AC3E}">
        <p14:creationId xmlns:p14="http://schemas.microsoft.com/office/powerpoint/2010/main" val="43202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from </a:t>
            </a:r>
            <a:r>
              <a:rPr lang="en-US" altLang="ko-KR" b="1" dirty="0" err="1"/>
              <a:t>sklearn.model_selection</a:t>
            </a:r>
            <a:r>
              <a:rPr lang="en-US" altLang="ko-KR" b="1" dirty="0"/>
              <a:t> import </a:t>
            </a:r>
            <a:r>
              <a:rPr lang="en-US" altLang="ko-KR" dirty="0" err="1"/>
              <a:t>train_test_split</a:t>
            </a:r>
            <a:endParaRPr lang="en-US" altLang="ko-KR" dirty="0"/>
          </a:p>
          <a:p>
            <a:r>
              <a:rPr lang="en-US" altLang="ko-KR" dirty="0" err="1"/>
              <a:t>train_set</a:t>
            </a:r>
            <a:r>
              <a:rPr lang="en-US" altLang="ko-KR" dirty="0"/>
              <a:t>, </a:t>
            </a:r>
            <a:r>
              <a:rPr lang="en-US" altLang="ko-KR" dirty="0" err="1"/>
              <a:t>test_set</a:t>
            </a:r>
            <a:r>
              <a:rPr lang="en-US" altLang="ko-KR" dirty="0"/>
              <a:t> = </a:t>
            </a:r>
            <a:r>
              <a:rPr lang="en-US" altLang="ko-KR" dirty="0" err="1"/>
              <a:t>train_test_split</a:t>
            </a:r>
            <a:r>
              <a:rPr lang="en-US" altLang="ko-KR" dirty="0"/>
              <a:t>(housing, </a:t>
            </a:r>
            <a:r>
              <a:rPr lang="en-US" altLang="ko-KR" dirty="0" err="1"/>
              <a:t>test_size</a:t>
            </a:r>
            <a:r>
              <a:rPr lang="en-US" altLang="ko-KR" dirty="0"/>
              <a:t>=0.2, </a:t>
            </a:r>
            <a:r>
              <a:rPr lang="en-US" altLang="ko-KR" dirty="0" err="1"/>
              <a:t>random_state</a:t>
            </a:r>
            <a:r>
              <a:rPr lang="en-US" altLang="ko-KR" dirty="0"/>
              <a:t>=42)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모듈에서 </a:t>
            </a:r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모듈을 불러옴</a:t>
            </a:r>
            <a:endParaRPr lang="en-US" altLang="ko-KR" dirty="0"/>
          </a:p>
          <a:p>
            <a:r>
              <a:rPr lang="en-US" altLang="ko-KR" dirty="0"/>
              <a:t>Housing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0.2 </a:t>
            </a:r>
            <a:r>
              <a:rPr lang="ko-KR" altLang="en-US" dirty="0"/>
              <a:t>비율로 </a:t>
            </a:r>
            <a:r>
              <a:rPr lang="en-US" altLang="ko-KR" dirty="0"/>
              <a:t>train set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으로 나눔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random seed</a:t>
            </a:r>
            <a:r>
              <a:rPr lang="ko-KR" altLang="en-US" dirty="0"/>
              <a:t>는 </a:t>
            </a:r>
            <a:r>
              <a:rPr lang="en-US" altLang="ko-K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537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2.4. Create a 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지금까지의 임의 추출 방법은 </a:t>
            </a:r>
            <a:r>
              <a:rPr lang="en-US" altLang="ko-KR" dirty="0"/>
              <a:t>dataset</a:t>
            </a:r>
            <a:r>
              <a:rPr lang="ko-KR" altLang="en-US" dirty="0"/>
              <a:t>이 크면 문제가 없지만 만약 아니라면 좋은 방법이 아닐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we figure out that the median income is a very important attribute to predict median housing prices, then we want to ensure that the test set is representative of the various categories of incomes in the whole dataset.</a:t>
            </a:r>
          </a:p>
          <a:p>
            <a:pPr lvl="1"/>
            <a:r>
              <a:rPr lang="en-US" altLang="ko-KR" dirty="0"/>
              <a:t>In this case, the median income is a continuous numerical attribute, we first need to create an income category attribute.</a:t>
            </a:r>
          </a:p>
        </p:txBody>
      </p:sp>
    </p:spTree>
    <p:extLst>
      <p:ext uri="{BB962C8B-B14F-4D97-AF65-F5344CB8AC3E}">
        <p14:creationId xmlns:p14="http://schemas.microsoft.com/office/powerpoint/2010/main" val="156700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940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Machine Learning Study week 4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  <vt:lpstr>Section 2.4. Create a Test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 4</dc:title>
  <dc:creator>KIM KHEL</dc:creator>
  <cp:lastModifiedBy>KIM KHEL</cp:lastModifiedBy>
  <cp:revision>6</cp:revision>
  <dcterms:created xsi:type="dcterms:W3CDTF">2018-10-11T02:03:28Z</dcterms:created>
  <dcterms:modified xsi:type="dcterms:W3CDTF">2018-10-11T10:42:08Z</dcterms:modified>
</cp:coreProperties>
</file>