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0000" autoAdjust="0"/>
  </p:normalViewPr>
  <p:slideViewPr>
    <p:cSldViewPr snapToGrid="0">
      <p:cViewPr varScale="1">
        <p:scale>
          <a:sx n="58" d="100"/>
          <a:sy n="58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k Seoung Yeul" userId="bc1e5eda49e3fff5" providerId="LiveId" clId="{0E7A4730-A8C5-4724-9343-DFB69D83A58E}"/>
    <pc:docChg chg="undo custSel modSld">
      <pc:chgData name="Beak Seoung Yeul" userId="bc1e5eda49e3fff5" providerId="LiveId" clId="{0E7A4730-A8C5-4724-9343-DFB69D83A58E}" dt="2018-10-21T13:43:43.968" v="172" actId="1076"/>
      <pc:docMkLst>
        <pc:docMk/>
      </pc:docMkLst>
      <pc:sldChg chg="modSp">
        <pc:chgData name="Beak Seoung Yeul" userId="bc1e5eda49e3fff5" providerId="LiveId" clId="{0E7A4730-A8C5-4724-9343-DFB69D83A58E}" dt="2018-10-21T13:27:19.500" v="9" actId="20577"/>
        <pc:sldMkLst>
          <pc:docMk/>
          <pc:sldMk cId="937073636" sldId="257"/>
        </pc:sldMkLst>
        <pc:spChg chg="mod">
          <ac:chgData name="Beak Seoung Yeul" userId="bc1e5eda49e3fff5" providerId="LiveId" clId="{0E7A4730-A8C5-4724-9343-DFB69D83A58E}" dt="2018-10-21T13:27:19.500" v="9" actId="20577"/>
          <ac:spMkLst>
            <pc:docMk/>
            <pc:sldMk cId="937073636" sldId="257"/>
            <ac:spMk id="3" creationId="{CCB1FC10-DE21-47D7-8D32-C93919FEF17F}"/>
          </ac:spMkLst>
        </pc:spChg>
      </pc:sldChg>
      <pc:sldChg chg="modSp">
        <pc:chgData name="Beak Seoung Yeul" userId="bc1e5eda49e3fff5" providerId="LiveId" clId="{0E7A4730-A8C5-4724-9343-DFB69D83A58E}" dt="2018-10-21T13:28:22.480" v="57" actId="122"/>
        <pc:sldMkLst>
          <pc:docMk/>
          <pc:sldMk cId="347642090" sldId="259"/>
        </pc:sldMkLst>
        <pc:spChg chg="mod">
          <ac:chgData name="Beak Seoung Yeul" userId="bc1e5eda49e3fff5" providerId="LiveId" clId="{0E7A4730-A8C5-4724-9343-DFB69D83A58E}" dt="2018-10-21T13:28:22.480" v="57" actId="122"/>
          <ac:spMkLst>
            <pc:docMk/>
            <pc:sldMk cId="347642090" sldId="259"/>
            <ac:spMk id="3" creationId="{6F5F18BF-0748-4015-ACF0-684259AD06C3}"/>
          </ac:spMkLst>
        </pc:spChg>
      </pc:sldChg>
      <pc:sldChg chg="addSp modSp">
        <pc:chgData name="Beak Seoung Yeul" userId="bc1e5eda49e3fff5" providerId="LiveId" clId="{0E7A4730-A8C5-4724-9343-DFB69D83A58E}" dt="2018-10-21T13:29:25.859" v="85" actId="20577"/>
        <pc:sldMkLst>
          <pc:docMk/>
          <pc:sldMk cId="2884497971" sldId="263"/>
        </pc:sldMkLst>
        <pc:spChg chg="add mod">
          <ac:chgData name="Beak Seoung Yeul" userId="bc1e5eda49e3fff5" providerId="LiveId" clId="{0E7A4730-A8C5-4724-9343-DFB69D83A58E}" dt="2018-10-21T13:29:25.859" v="85" actId="20577"/>
          <ac:spMkLst>
            <pc:docMk/>
            <pc:sldMk cId="2884497971" sldId="263"/>
            <ac:spMk id="4" creationId="{AA11F951-7464-420A-A6B3-432BF7C29074}"/>
          </ac:spMkLst>
        </pc:spChg>
        <pc:picChg chg="mod">
          <ac:chgData name="Beak Seoung Yeul" userId="bc1e5eda49e3fff5" providerId="LiveId" clId="{0E7A4730-A8C5-4724-9343-DFB69D83A58E}" dt="2018-10-21T13:28:53.435" v="58" actId="1076"/>
          <ac:picMkLst>
            <pc:docMk/>
            <pc:sldMk cId="2884497971" sldId="263"/>
            <ac:picMk id="5" creationId="{E46B7167-458A-47C3-88BC-18D0156EE368}"/>
          </ac:picMkLst>
        </pc:picChg>
      </pc:sldChg>
      <pc:sldChg chg="modSp">
        <pc:chgData name="Beak Seoung Yeul" userId="bc1e5eda49e3fff5" providerId="LiveId" clId="{0E7A4730-A8C5-4724-9343-DFB69D83A58E}" dt="2018-10-21T13:35:15.635" v="103" actId="20577"/>
        <pc:sldMkLst>
          <pc:docMk/>
          <pc:sldMk cId="1188600746" sldId="264"/>
        </pc:sldMkLst>
        <pc:spChg chg="mod">
          <ac:chgData name="Beak Seoung Yeul" userId="bc1e5eda49e3fff5" providerId="LiveId" clId="{0E7A4730-A8C5-4724-9343-DFB69D83A58E}" dt="2018-10-21T13:35:15.635" v="103" actId="20577"/>
          <ac:spMkLst>
            <pc:docMk/>
            <pc:sldMk cId="1188600746" sldId="264"/>
            <ac:spMk id="3" creationId="{E0712C38-BAD9-4971-9517-6B85E8859D5F}"/>
          </ac:spMkLst>
        </pc:spChg>
      </pc:sldChg>
      <pc:sldChg chg="modSp">
        <pc:chgData name="Beak Seoung Yeul" userId="bc1e5eda49e3fff5" providerId="LiveId" clId="{0E7A4730-A8C5-4724-9343-DFB69D83A58E}" dt="2018-10-21T13:39:38.096" v="108" actId="1076"/>
        <pc:sldMkLst>
          <pc:docMk/>
          <pc:sldMk cId="2869375219" sldId="266"/>
        </pc:sldMkLst>
        <pc:picChg chg="mod">
          <ac:chgData name="Beak Seoung Yeul" userId="bc1e5eda49e3fff5" providerId="LiveId" clId="{0E7A4730-A8C5-4724-9343-DFB69D83A58E}" dt="2018-10-21T13:39:38.096" v="108" actId="1076"/>
          <ac:picMkLst>
            <pc:docMk/>
            <pc:sldMk cId="2869375219" sldId="266"/>
            <ac:picMk id="5" creationId="{AB29E61C-5508-4827-A6E6-DA2F88FF3B24}"/>
          </ac:picMkLst>
        </pc:picChg>
      </pc:sldChg>
      <pc:sldChg chg="addSp modSp">
        <pc:chgData name="Beak Seoung Yeul" userId="bc1e5eda49e3fff5" providerId="LiveId" clId="{0E7A4730-A8C5-4724-9343-DFB69D83A58E}" dt="2018-10-21T13:40:21.308" v="113" actId="1076"/>
        <pc:sldMkLst>
          <pc:docMk/>
          <pc:sldMk cId="2409300816" sldId="271"/>
        </pc:sldMkLst>
        <pc:spChg chg="add mod">
          <ac:chgData name="Beak Seoung Yeul" userId="bc1e5eda49e3fff5" providerId="LiveId" clId="{0E7A4730-A8C5-4724-9343-DFB69D83A58E}" dt="2018-10-21T13:40:21.308" v="113" actId="1076"/>
          <ac:spMkLst>
            <pc:docMk/>
            <pc:sldMk cId="2409300816" sldId="271"/>
            <ac:spMk id="4" creationId="{181AF3AF-F73C-4DE3-B7B1-391D8552CC04}"/>
          </ac:spMkLst>
        </pc:spChg>
        <pc:picChg chg="mod">
          <ac:chgData name="Beak Seoung Yeul" userId="bc1e5eda49e3fff5" providerId="LiveId" clId="{0E7A4730-A8C5-4724-9343-DFB69D83A58E}" dt="2018-10-21T13:39:58.761" v="110" actId="1076"/>
          <ac:picMkLst>
            <pc:docMk/>
            <pc:sldMk cId="2409300816" sldId="271"/>
            <ac:picMk id="6" creationId="{8B738EBE-B8E0-4F04-AFD9-EF8BF4BBD4D8}"/>
          </ac:picMkLst>
        </pc:picChg>
      </pc:sldChg>
      <pc:sldChg chg="modSp">
        <pc:chgData name="Beak Seoung Yeul" userId="bc1e5eda49e3fff5" providerId="LiveId" clId="{0E7A4730-A8C5-4724-9343-DFB69D83A58E}" dt="2018-10-21T13:41:10.298" v="125" actId="1076"/>
        <pc:sldMkLst>
          <pc:docMk/>
          <pc:sldMk cId="2397338136" sldId="273"/>
        </pc:sldMkLst>
        <pc:spChg chg="mod">
          <ac:chgData name="Beak Seoung Yeul" userId="bc1e5eda49e3fff5" providerId="LiveId" clId="{0E7A4730-A8C5-4724-9343-DFB69D83A58E}" dt="2018-10-21T13:41:10.298" v="125" actId="1076"/>
          <ac:spMkLst>
            <pc:docMk/>
            <pc:sldMk cId="2397338136" sldId="273"/>
            <ac:spMk id="4" creationId="{428F65FA-6308-4132-B4BB-A5153B1DCE94}"/>
          </ac:spMkLst>
        </pc:spChg>
      </pc:sldChg>
      <pc:sldChg chg="addSp modSp modNotesTx">
        <pc:chgData name="Beak Seoung Yeul" userId="bc1e5eda49e3fff5" providerId="LiveId" clId="{0E7A4730-A8C5-4724-9343-DFB69D83A58E}" dt="2018-10-21T13:42:41.881" v="164" actId="1076"/>
        <pc:sldMkLst>
          <pc:docMk/>
          <pc:sldMk cId="996908334" sldId="276"/>
        </pc:sldMkLst>
        <pc:spChg chg="add mod">
          <ac:chgData name="Beak Seoung Yeul" userId="bc1e5eda49e3fff5" providerId="LiveId" clId="{0E7A4730-A8C5-4724-9343-DFB69D83A58E}" dt="2018-10-21T13:42:41.881" v="164" actId="1076"/>
          <ac:spMkLst>
            <pc:docMk/>
            <pc:sldMk cId="996908334" sldId="276"/>
            <ac:spMk id="3" creationId="{87493395-B03C-440C-976D-3514DCA403D6}"/>
          </ac:spMkLst>
        </pc:spChg>
        <pc:spChg chg="mod">
          <ac:chgData name="Beak Seoung Yeul" userId="bc1e5eda49e3fff5" providerId="LiveId" clId="{0E7A4730-A8C5-4724-9343-DFB69D83A58E}" dt="2018-10-21T13:42:15.796" v="147" actId="1076"/>
          <ac:spMkLst>
            <pc:docMk/>
            <pc:sldMk cId="996908334" sldId="276"/>
            <ac:spMk id="4" creationId="{428F65FA-6308-4132-B4BB-A5153B1DCE94}"/>
          </ac:spMkLst>
        </pc:spChg>
      </pc:sldChg>
      <pc:sldChg chg="addSp modSp">
        <pc:chgData name="Beak Seoung Yeul" userId="bc1e5eda49e3fff5" providerId="LiveId" clId="{0E7A4730-A8C5-4724-9343-DFB69D83A58E}" dt="2018-10-21T13:43:43.968" v="172" actId="1076"/>
        <pc:sldMkLst>
          <pc:docMk/>
          <pc:sldMk cId="2673585247" sldId="277"/>
        </pc:sldMkLst>
        <pc:spChg chg="add mod">
          <ac:chgData name="Beak Seoung Yeul" userId="bc1e5eda49e3fff5" providerId="LiveId" clId="{0E7A4730-A8C5-4724-9343-DFB69D83A58E}" dt="2018-10-21T13:43:43.968" v="172" actId="1076"/>
          <ac:spMkLst>
            <pc:docMk/>
            <pc:sldMk cId="2673585247" sldId="277"/>
            <ac:spMk id="3" creationId="{8CFA1DE3-8DC7-46E4-A7E6-A3884A4035D7}"/>
          </ac:spMkLst>
        </pc:spChg>
        <pc:picChg chg="mod">
          <ac:chgData name="Beak Seoung Yeul" userId="bc1e5eda49e3fff5" providerId="LiveId" clId="{0E7A4730-A8C5-4724-9343-DFB69D83A58E}" dt="2018-10-21T13:43:04.361" v="165" actId="1076"/>
          <ac:picMkLst>
            <pc:docMk/>
            <pc:sldMk cId="2673585247" sldId="277"/>
            <ac:picMk id="4" creationId="{CCEF12D5-8B4B-462E-AED9-501D9E70A3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C5CD-8BA9-4B87-86AC-C1678B800AB0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903C-082C-47F3-B9DB-C5CD38171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이제까지 데이터를 조율하는 일반적인 방법들을 익혔다</a:t>
            </a:r>
            <a:r>
              <a:rPr lang="en-US" altLang="ko-KR" dirty="0"/>
              <a:t>. </a:t>
            </a:r>
            <a:r>
              <a:rPr lang="ko-KR" altLang="en-US" dirty="0"/>
              <a:t>이제 우리는 거기서 조금만 더 깊게 들어가볼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7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머신러닝알고리즘을</a:t>
            </a:r>
            <a:r>
              <a:rPr lang="ko-KR" altLang="en-US" dirty="0"/>
              <a:t> 위한 데이터를 준비하기 전 마지막으로 우리가 할 것은 더 좋은 통찰력을 얻기 위해 다양한 종류의 조합을 도출해내는 것이다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5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방수와 문지방사이의 관계</a:t>
            </a:r>
            <a:r>
              <a:rPr lang="en-US" altLang="ko-KR" dirty="0"/>
              <a:t>, </a:t>
            </a:r>
            <a:r>
              <a:rPr lang="ko-KR" altLang="en-US" dirty="0"/>
              <a:t>침실과 방수의 관계</a:t>
            </a:r>
            <a:r>
              <a:rPr lang="en-US" altLang="ko-KR" dirty="0"/>
              <a:t>, </a:t>
            </a:r>
            <a:r>
              <a:rPr lang="ko-KR" altLang="en-US" dirty="0"/>
              <a:t>인구수와 문지방수사이의 비율 등이 흥미로운 자료가 될 것 같다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봤던 </a:t>
            </a:r>
            <a:r>
              <a:rPr lang="en-US" altLang="ko-K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correlation coefficient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통해  기존에 있던 자료들과 비교해보며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관계성을 찾고 더 넓은 범위의 자료에 대한 통찰력을 얻을 수 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6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그것을 위해서 먼저 데이터를 뽑자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양이 엄청 많으면 샘플을 뽑아 데이터집합을 만들 수도 있지만 지금 우리가 가지고있는 데이터는 그리 크지 않으므로 그냥 사용하도록 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했던 </a:t>
            </a:r>
            <a:r>
              <a:rPr lang="en-US" altLang="ko-KR" dirty="0" err="1"/>
              <a:t>strat_train_set</a:t>
            </a:r>
            <a:r>
              <a:rPr lang="ko-KR" altLang="en-US" dirty="0"/>
              <a:t>을 복사해서 </a:t>
            </a:r>
            <a:r>
              <a:rPr lang="en-US" altLang="ko-KR" dirty="0"/>
              <a:t>housing</a:t>
            </a:r>
            <a:r>
              <a:rPr lang="ko-KR" altLang="en-US" dirty="0"/>
              <a:t>변수에 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6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Plot</a:t>
            </a:r>
            <a:r>
              <a:rPr lang="ko-KR" altLang="en-US" dirty="0"/>
              <a:t>은 </a:t>
            </a:r>
            <a:r>
              <a:rPr lang="en-US" altLang="ko-KR" dirty="0"/>
              <a:t>matplotlib </a:t>
            </a:r>
            <a:r>
              <a:rPr lang="ko-KR" altLang="en-US" dirty="0"/>
              <a:t>이라는 라이브러리에 속한 함수로 알다시피 그래프를 그려주는 역할을 해준다</a:t>
            </a:r>
            <a:r>
              <a:rPr lang="en-US" altLang="ko-KR" dirty="0"/>
              <a:t>.</a:t>
            </a:r>
          </a:p>
          <a:p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 : XY scatter(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흩뿌리다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plot with markers of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variing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and/or color (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sometimes also called bubble chart).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4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이것을 통해 우리는 데이터의 밀집도를 알 수 있게 </a:t>
            </a:r>
            <a:r>
              <a:rPr lang="ko-KR" altLang="en-US" dirty="0" err="1"/>
              <a:t>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8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그림으로부터 우리는 집가격은 장소</a:t>
            </a:r>
            <a:r>
              <a:rPr lang="en-US" altLang="ko-KR" dirty="0"/>
              <a:t>(</a:t>
            </a:r>
            <a:r>
              <a:rPr lang="ko-KR" altLang="en-US" dirty="0" err="1"/>
              <a:t>예를들면</a:t>
            </a:r>
            <a:r>
              <a:rPr lang="ko-KR" altLang="en-US" dirty="0"/>
              <a:t> 바다와 </a:t>
            </a:r>
            <a:r>
              <a:rPr lang="ko-KR" altLang="en-US" dirty="0" err="1"/>
              <a:t>가까운곳</a:t>
            </a:r>
            <a:r>
              <a:rPr lang="en-US" altLang="ko-KR" dirty="0"/>
              <a:t>)</a:t>
            </a:r>
            <a:r>
              <a:rPr lang="ko-KR" altLang="en-US" dirty="0"/>
              <a:t>와 인구 밀도</a:t>
            </a:r>
            <a:r>
              <a:rPr lang="en-US" altLang="ko-KR" dirty="0"/>
              <a:t>, </a:t>
            </a:r>
            <a:r>
              <a:rPr lang="ko-KR" altLang="en-US" dirty="0"/>
              <a:t>이 둘과 관련이 있다는 것을 알 수 있다</a:t>
            </a:r>
            <a:r>
              <a:rPr lang="en-US" altLang="ko-KR" dirty="0"/>
              <a:t>. </a:t>
            </a:r>
            <a:r>
              <a:rPr lang="ko-KR" altLang="en-US" dirty="0"/>
              <a:t>이를 통해 우리가 원하는 데이터를 </a:t>
            </a:r>
            <a:r>
              <a:rPr lang="ko-KR" altLang="en-US" dirty="0" err="1"/>
              <a:t>뽑기위해</a:t>
            </a:r>
            <a:r>
              <a:rPr lang="ko-KR" altLang="en-US" dirty="0"/>
              <a:t> 어떤 알고리즘을 사용할지에 대한 통찰력을 </a:t>
            </a:r>
            <a:r>
              <a:rPr lang="en-US" altLang="ko-KR" dirty="0"/>
              <a:t>(</a:t>
            </a:r>
            <a:r>
              <a:rPr lang="ko-KR" altLang="en-US" dirty="0"/>
              <a:t>조금</a:t>
            </a:r>
            <a:r>
              <a:rPr lang="en-US" altLang="ko-KR" dirty="0"/>
              <a:t>) </a:t>
            </a:r>
            <a:r>
              <a:rPr lang="ko-KR" altLang="en-US" dirty="0"/>
              <a:t>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Ascending </a:t>
            </a:r>
            <a:r>
              <a:rPr lang="ko-KR" altLang="en-US" dirty="0"/>
              <a:t>은 오름차순</a:t>
            </a:r>
            <a:r>
              <a:rPr lang="en-US" altLang="ko-KR" dirty="0"/>
              <a:t>(True) </a:t>
            </a:r>
            <a:r>
              <a:rPr lang="ko-KR" altLang="en-US" dirty="0"/>
              <a:t>로 할지 </a:t>
            </a:r>
            <a:r>
              <a:rPr lang="en-US" altLang="ko-KR" dirty="0"/>
              <a:t>(False)</a:t>
            </a:r>
            <a:r>
              <a:rPr lang="ko-KR" altLang="en-US" dirty="0"/>
              <a:t>안 할지 결정해주는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1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903C-082C-47F3-B9DB-C5CD38171A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8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5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8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9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0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9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1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F668-4608-41EE-B562-9B6D5B311708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A647-32DD-4E9C-AB2A-18B455620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1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B13B5-29BE-429A-AC63-B8B83696D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</a:t>
            </a:r>
            <a:br>
              <a:rPr lang="en-US" altLang="ko-KR" dirty="0"/>
            </a:br>
            <a:r>
              <a:rPr lang="en-US" altLang="ko-KR" dirty="0"/>
              <a:t>week 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FAC8D-7D6B-40FB-B234-FA52710D9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Hands – on Machine Learning </a:t>
            </a:r>
          </a:p>
          <a:p>
            <a:r>
              <a:rPr lang="en-US" altLang="ko-KR" dirty="0"/>
              <a:t>with </a:t>
            </a:r>
            <a:r>
              <a:rPr lang="en-US" altLang="ko-KR" dirty="0" err="1"/>
              <a:t>Scikit</a:t>
            </a:r>
            <a:r>
              <a:rPr lang="en-US" altLang="ko-KR" dirty="0"/>
              <a:t>-Learn &amp; TensorFlow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31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12C38-BAD9-4971-9517-6B85E885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housing.plot</a:t>
            </a:r>
            <a:r>
              <a:rPr lang="en-US" altLang="ko-KR" dirty="0"/>
              <a:t>(kind="scatter", x="longitude", y="latitude", alpha=0.4,</a:t>
            </a:r>
            <a:br>
              <a:rPr lang="en-US" altLang="ko-KR" dirty="0"/>
            </a:br>
            <a:r>
              <a:rPr lang="en-US" altLang="ko-KR" dirty="0"/>
              <a:t>s=housing["population"]/100, label="population",</a:t>
            </a:r>
            <a:br>
              <a:rPr lang="en-US" altLang="ko-KR" dirty="0"/>
            </a:br>
            <a:r>
              <a:rPr lang="en-US" altLang="ko-KR" dirty="0"/>
              <a:t>c="</a:t>
            </a:r>
            <a:r>
              <a:rPr lang="en-US" altLang="ko-KR" dirty="0" err="1"/>
              <a:t>median_house_value</a:t>
            </a:r>
            <a:r>
              <a:rPr lang="en-US" altLang="ko-KR" dirty="0"/>
              <a:t>", </a:t>
            </a:r>
            <a:r>
              <a:rPr lang="en-US" altLang="ko-KR" dirty="0" err="1"/>
              <a:t>cmap</a:t>
            </a:r>
            <a:r>
              <a:rPr lang="en-US" altLang="ko-KR" dirty="0"/>
              <a:t>=</a:t>
            </a:r>
            <a:r>
              <a:rPr lang="en-US" altLang="ko-KR" dirty="0" err="1"/>
              <a:t>plt.get_cmap</a:t>
            </a:r>
            <a:r>
              <a:rPr lang="en-US" altLang="ko-KR" dirty="0"/>
              <a:t>("jet"), </a:t>
            </a:r>
            <a:r>
              <a:rPr lang="en-US" altLang="ko-KR" dirty="0" err="1"/>
              <a:t>colorbar</a:t>
            </a:r>
            <a:r>
              <a:rPr lang="en-US" altLang="ko-KR" dirty="0"/>
              <a:t>=True,)</a:t>
            </a:r>
            <a:br>
              <a:rPr lang="en-US" altLang="ko-KR" dirty="0"/>
            </a:br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The radius of each circle(s) =  the district’s pop.</a:t>
            </a:r>
          </a:p>
          <a:p>
            <a:r>
              <a:rPr lang="en-US" altLang="ko-KR" dirty="0"/>
              <a:t>The color(c) = the price</a:t>
            </a:r>
          </a:p>
          <a:p>
            <a:r>
              <a:rPr lang="en-US" altLang="ko-KR" dirty="0"/>
              <a:t>Jet = color map ( </a:t>
            </a:r>
            <a:r>
              <a:rPr lang="en-US" altLang="ko-KR" dirty="0" err="1"/>
              <a:t>cmap</a:t>
            </a:r>
            <a:r>
              <a:rPr lang="ko-KR" altLang="en-US" dirty="0"/>
              <a:t> </a:t>
            </a:r>
            <a:r>
              <a:rPr lang="en-US" altLang="ko-KR" dirty="0"/>
              <a:t>) : blue(low values)~ red(high prices) 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60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5BC3FC-4086-44CC-98D7-B0A967EC5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88" y="1690688"/>
            <a:ext cx="6799223" cy="4521972"/>
          </a:xfrm>
        </p:spPr>
      </p:pic>
    </p:spTree>
    <p:extLst>
      <p:ext uri="{BB962C8B-B14F-4D97-AF65-F5344CB8AC3E}">
        <p14:creationId xmlns:p14="http://schemas.microsoft.com/office/powerpoint/2010/main" val="34665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29E61C-5508-4827-A6E6-DA2F88FF3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68" y="1690688"/>
            <a:ext cx="6994864" cy="4623434"/>
          </a:xfrm>
        </p:spPr>
      </p:pic>
    </p:spTree>
    <p:extLst>
      <p:ext uri="{BB962C8B-B14F-4D97-AF65-F5344CB8AC3E}">
        <p14:creationId xmlns:p14="http://schemas.microsoft.com/office/powerpoint/2010/main" val="286937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B41C-8439-4E57-A3E0-755AE22D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Discover and Visualize </a:t>
            </a:r>
            <a:br>
              <a:rPr lang="en-US" altLang="ko-KR" dirty="0"/>
            </a:br>
            <a:r>
              <a:rPr lang="en-US" altLang="ko-KR" dirty="0"/>
              <a:t>the Data to Gain Insights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9DA8D-9824-43BE-AD47-89534B843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Looking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Correlations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Looking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r>
              <a:rPr lang="ko-KR" altLang="en-US" sz="4000" dirty="0"/>
              <a:t> </a:t>
            </a:r>
            <a:r>
              <a:rPr lang="en-US" altLang="ko-KR" sz="4000" dirty="0"/>
              <a:t>Correlations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12C38-BAD9-4971-9517-6B85E885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corr_matrix</a:t>
            </a:r>
            <a:r>
              <a:rPr lang="en-US" altLang="ko-KR" dirty="0"/>
              <a:t> = </a:t>
            </a:r>
            <a:r>
              <a:rPr lang="en-US" altLang="ko-KR" dirty="0" err="1"/>
              <a:t>housing.corr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Corr</a:t>
            </a:r>
            <a:r>
              <a:rPr lang="en-US" altLang="ko-KR" dirty="0"/>
              <a:t>() : </a:t>
            </a:r>
            <a:br>
              <a:rPr lang="en-US" altLang="ko-KR" dirty="0"/>
            </a:br>
            <a:r>
              <a:rPr lang="en-US" altLang="ko-KR" dirty="0"/>
              <a:t>standard correlation coefficient ( also called Pearson’s r)</a:t>
            </a:r>
          </a:p>
        </p:txBody>
      </p:sp>
    </p:spTree>
    <p:extLst>
      <p:ext uri="{BB962C8B-B14F-4D97-AF65-F5344CB8AC3E}">
        <p14:creationId xmlns:p14="http://schemas.microsoft.com/office/powerpoint/2010/main" val="319005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Looking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r>
              <a:rPr lang="ko-KR" altLang="en-US" sz="4000" dirty="0"/>
              <a:t> </a:t>
            </a:r>
            <a:r>
              <a:rPr lang="en-US" altLang="ko-KR" sz="4000" dirty="0"/>
              <a:t>Correlations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12C38-BAD9-4971-9517-6B85E885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corr_matrix</a:t>
            </a:r>
            <a:r>
              <a:rPr lang="en-US" altLang="ko-KR" dirty="0"/>
              <a:t> = </a:t>
            </a:r>
            <a:r>
              <a:rPr lang="en-US" altLang="ko-KR" dirty="0" err="1"/>
              <a:t>housing.corr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9642F-428D-41A8-9553-DE91FC77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0" y="2888770"/>
            <a:ext cx="11242099" cy="25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Looking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r>
              <a:rPr lang="ko-KR" altLang="en-US" sz="4000" dirty="0"/>
              <a:t> </a:t>
            </a:r>
            <a:r>
              <a:rPr lang="en-US" altLang="ko-KR" sz="4000" dirty="0"/>
              <a:t>Correlations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12C38-BAD9-4971-9517-6B85E885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corr_matrix</a:t>
            </a:r>
            <a:r>
              <a:rPr lang="en-US" altLang="ko-KR" dirty="0"/>
              <a:t>["</a:t>
            </a:r>
            <a:r>
              <a:rPr lang="en-US" altLang="ko-KR" dirty="0" err="1"/>
              <a:t>median_house_value</a:t>
            </a:r>
            <a:r>
              <a:rPr lang="en-US" altLang="ko-KR" dirty="0"/>
              <a:t>"].</a:t>
            </a:r>
            <a:r>
              <a:rPr lang="en-US" altLang="ko-KR" dirty="0" err="1"/>
              <a:t>sort_values</a:t>
            </a:r>
            <a:r>
              <a:rPr lang="en-US" altLang="ko-KR" dirty="0"/>
              <a:t>(ascending=False)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38EBE-B8E0-4F04-AFD9-EF8BF4BBD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97" y="2366589"/>
            <a:ext cx="7763605" cy="3552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AF3AF-F73C-4DE3-B7B1-391D8552CC04}"/>
              </a:ext>
            </a:extLst>
          </p:cNvPr>
          <p:cNvSpPr txBox="1"/>
          <p:nvPr/>
        </p:nvSpPr>
        <p:spPr>
          <a:xfrm>
            <a:off x="2214197" y="5982948"/>
            <a:ext cx="666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Ascending </a:t>
            </a:r>
            <a:r>
              <a:rPr lang="ko-KR" altLang="en-US" dirty="0"/>
              <a:t>은 오름차순</a:t>
            </a:r>
            <a:r>
              <a:rPr lang="en-US" altLang="ko-KR" dirty="0"/>
              <a:t>(True) </a:t>
            </a:r>
            <a:r>
              <a:rPr lang="ko-KR" altLang="en-US" dirty="0"/>
              <a:t>로 할지 </a:t>
            </a:r>
            <a:r>
              <a:rPr lang="en-US" altLang="ko-KR" dirty="0"/>
              <a:t>(False)</a:t>
            </a:r>
            <a:r>
              <a:rPr lang="ko-KR" altLang="en-US" dirty="0"/>
              <a:t>안 할지 결정해주는 것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30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Looking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r>
              <a:rPr lang="ko-KR" altLang="en-US" sz="4000" dirty="0"/>
              <a:t> </a:t>
            </a:r>
            <a:r>
              <a:rPr lang="en-US" altLang="ko-KR" sz="4000" dirty="0"/>
              <a:t>Correlations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9DDD287-BADD-4922-BFBE-B9717911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73" y="1825625"/>
            <a:ext cx="8246053" cy="4351338"/>
          </a:xfrm>
        </p:spPr>
      </p:pic>
    </p:spTree>
    <p:extLst>
      <p:ext uri="{BB962C8B-B14F-4D97-AF65-F5344CB8AC3E}">
        <p14:creationId xmlns:p14="http://schemas.microsoft.com/office/powerpoint/2010/main" val="244714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Looking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r>
              <a:rPr lang="ko-KR" altLang="en-US" sz="4000" dirty="0"/>
              <a:t> </a:t>
            </a:r>
            <a:r>
              <a:rPr lang="en-US" altLang="ko-KR" sz="4000" dirty="0"/>
              <a:t>Correlations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F65FA-6308-4132-B4BB-A5153B1D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158" y="2554576"/>
            <a:ext cx="8621684" cy="1748848"/>
          </a:xfrm>
        </p:spPr>
        <p:txBody>
          <a:bodyPr/>
          <a:lstStyle/>
          <a:p>
            <a:r>
              <a:rPr lang="en-US" altLang="ko-KR" dirty="0"/>
              <a:t>from pandas.(tools.)plotting import </a:t>
            </a:r>
            <a:r>
              <a:rPr lang="en-US" altLang="ko-KR" dirty="0" err="1"/>
              <a:t>scatter_matrix</a:t>
            </a:r>
            <a:br>
              <a:rPr lang="en-US" altLang="ko-KR" dirty="0"/>
            </a:br>
            <a:r>
              <a:rPr lang="en-US" altLang="ko-KR" dirty="0"/>
              <a:t>attributes = ["</a:t>
            </a:r>
            <a:r>
              <a:rPr lang="en-US" altLang="ko-KR" dirty="0" err="1"/>
              <a:t>median_house_value</a:t>
            </a:r>
            <a:r>
              <a:rPr lang="en-US" altLang="ko-KR" dirty="0"/>
              <a:t>", "</a:t>
            </a:r>
            <a:r>
              <a:rPr lang="en-US" altLang="ko-KR" dirty="0" err="1"/>
              <a:t>median_income</a:t>
            </a:r>
            <a:r>
              <a:rPr lang="en-US" altLang="ko-KR" dirty="0"/>
              <a:t>", "</a:t>
            </a:r>
            <a:r>
              <a:rPr lang="en-US" altLang="ko-KR" dirty="0" err="1"/>
              <a:t>total_rooms</a:t>
            </a:r>
            <a:r>
              <a:rPr lang="en-US" altLang="ko-KR" dirty="0"/>
              <a:t>", "</a:t>
            </a:r>
            <a:r>
              <a:rPr lang="en-US" altLang="ko-KR" dirty="0" err="1"/>
              <a:t>housing_median_age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en-US" altLang="ko-KR" dirty="0" err="1"/>
              <a:t>scatter_matrix</a:t>
            </a:r>
            <a:r>
              <a:rPr lang="en-US" altLang="ko-KR" dirty="0"/>
              <a:t>(housing[attributes], </a:t>
            </a:r>
            <a:r>
              <a:rPr lang="en-US" altLang="ko-KR" dirty="0" err="1"/>
              <a:t>figsize</a:t>
            </a:r>
            <a:r>
              <a:rPr lang="en-US" altLang="ko-KR" dirty="0"/>
              <a:t>=(12, 8))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33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1A1D-32A1-4AA4-8653-63587242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Looking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Correlations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BE16CA-03EB-4D1C-831D-DFB16742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4808" y="1939925"/>
            <a:ext cx="64623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D6A7-B4B3-4442-8121-D7D31C3E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Discover and Visualize </a:t>
            </a:r>
            <a:br>
              <a:rPr lang="en-US" altLang="ko-KR" dirty="0"/>
            </a:br>
            <a:r>
              <a:rPr lang="en-US" altLang="ko-KR" dirty="0"/>
              <a:t>the Data to Gain Insights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3BD9-1886-4335-BF17-D8B46398E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5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73E227-EFD3-4DA6-9442-DD3F75A3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Discover and Visualize </a:t>
            </a:r>
            <a:br>
              <a:rPr lang="en-US" altLang="ko-KR" dirty="0"/>
            </a:br>
            <a:r>
              <a:rPr lang="en-US" altLang="ko-KR" dirty="0"/>
              <a:t>the Data to Gain Insights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1D68B0-A1DC-4178-A11F-01D0EADFB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altLang="ko-KR" dirty="0"/>
              <a:t>Experimenting with Attribute Combinations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80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Experimenting with Attribute Combinations</a:t>
            </a:r>
            <a:endParaRPr lang="ko-KR" altLang="en-US" sz="4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F65FA-6308-4132-B4BB-A5153B1D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29" y="2064125"/>
            <a:ext cx="8006542" cy="2729750"/>
          </a:xfrm>
        </p:spPr>
        <p:txBody>
          <a:bodyPr/>
          <a:lstStyle/>
          <a:p>
            <a:r>
              <a:rPr lang="en-US" altLang="ko-KR" dirty="0"/>
              <a:t>housing["</a:t>
            </a:r>
            <a:r>
              <a:rPr lang="en-US" altLang="ko-KR" dirty="0" err="1"/>
              <a:t>rooms_per_household</a:t>
            </a:r>
            <a:r>
              <a:rPr lang="en-US" altLang="ko-KR" dirty="0"/>
              <a:t>"] = housing["</a:t>
            </a:r>
            <a:r>
              <a:rPr lang="en-US" altLang="ko-KR" dirty="0" err="1"/>
              <a:t>total_rooms</a:t>
            </a:r>
            <a:r>
              <a:rPr lang="en-US" altLang="ko-KR" dirty="0"/>
              <a:t>"]/housing["households"]</a:t>
            </a:r>
          </a:p>
          <a:p>
            <a:r>
              <a:rPr lang="en-US" altLang="ko-KR" dirty="0"/>
              <a:t>housing["</a:t>
            </a:r>
            <a:r>
              <a:rPr lang="en-US" altLang="ko-KR" dirty="0" err="1"/>
              <a:t>bedrooms_per_room</a:t>
            </a:r>
            <a:r>
              <a:rPr lang="en-US" altLang="ko-KR" dirty="0"/>
              <a:t>"] = housing["</a:t>
            </a:r>
            <a:r>
              <a:rPr lang="en-US" altLang="ko-KR" dirty="0" err="1"/>
              <a:t>total_bedrooms</a:t>
            </a:r>
            <a:r>
              <a:rPr lang="en-US" altLang="ko-KR" dirty="0"/>
              <a:t>"]/housing["</a:t>
            </a:r>
            <a:r>
              <a:rPr lang="en-US" altLang="ko-KR" dirty="0" err="1"/>
              <a:t>total_rooms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housing["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"]=</a:t>
            </a:r>
            <a:br>
              <a:rPr lang="en-US" altLang="ko-KR" dirty="0"/>
            </a:br>
            <a:r>
              <a:rPr lang="en-US" altLang="ko-KR" dirty="0"/>
              <a:t>housing["population"]/housing["households"]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93395-B03C-440C-976D-3514DCA403D6}"/>
              </a:ext>
            </a:extLst>
          </p:cNvPr>
          <p:cNvSpPr txBox="1"/>
          <p:nvPr/>
        </p:nvSpPr>
        <p:spPr>
          <a:xfrm>
            <a:off x="665667" y="5197359"/>
            <a:ext cx="1086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방수와 문지방사이의 관계</a:t>
            </a:r>
            <a:r>
              <a:rPr lang="en-US" altLang="ko-KR" dirty="0"/>
              <a:t>, </a:t>
            </a:r>
            <a:r>
              <a:rPr lang="ko-KR" altLang="en-US" dirty="0"/>
              <a:t>침실과 방수의 관계</a:t>
            </a:r>
            <a:r>
              <a:rPr lang="en-US" altLang="ko-KR" dirty="0"/>
              <a:t>, </a:t>
            </a:r>
            <a:r>
              <a:rPr lang="ko-KR" altLang="en-US" dirty="0"/>
              <a:t>인구수와 문지방수사이의 비율 등이 흥미로운 자료가 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90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43DA-6DB0-4941-AD48-1C2538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Experimenting with Attribute Combinations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EF12D5-8B4B-462E-AED9-501D9E70A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640" y="1560541"/>
            <a:ext cx="8808720" cy="4397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A1DE3-8DC7-46E4-A7E6-A3884A4035D7}"/>
              </a:ext>
            </a:extLst>
          </p:cNvPr>
          <p:cNvSpPr txBox="1"/>
          <p:nvPr/>
        </p:nvSpPr>
        <p:spPr>
          <a:xfrm>
            <a:off x="1490749" y="5957621"/>
            <a:ext cx="951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corr</a:t>
            </a:r>
            <a:r>
              <a:rPr lang="en-US" altLang="ko-KR" dirty="0"/>
              <a:t>()</a:t>
            </a:r>
            <a:r>
              <a:rPr lang="ko-KR" altLang="en-US" dirty="0"/>
              <a:t>를 통해  기존에 있던 자료들과 비교해보며</a:t>
            </a:r>
            <a:r>
              <a:rPr lang="en-US" altLang="ko-KR" dirty="0"/>
              <a:t>, </a:t>
            </a:r>
            <a:r>
              <a:rPr lang="ko-KR" altLang="en-US" dirty="0"/>
              <a:t>관계성을 찾고 더 넓은 범위의 자료에 대한 통찰력을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58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61747-43D3-4C09-9D55-1BCE3BCA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Discover and Visualize the Data to Gain Insights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1FC10-DE21-47D7-8D32-C93919FE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housing = </a:t>
            </a:r>
            <a:r>
              <a:rPr lang="en-US" altLang="ko-KR" dirty="0" err="1"/>
              <a:t>strat_train_set.copy</a:t>
            </a:r>
            <a:r>
              <a:rPr lang="en-US" altLang="ko-KR" dirty="0"/>
              <a:t>()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앞에서 했던 </a:t>
            </a:r>
            <a:r>
              <a:rPr lang="en-US" altLang="ko-KR" dirty="0" err="1"/>
              <a:t>strat_train_set</a:t>
            </a:r>
            <a:r>
              <a:rPr lang="ko-KR" altLang="en-US" dirty="0"/>
              <a:t>을 복사해서 </a:t>
            </a:r>
            <a:r>
              <a:rPr lang="en-US" altLang="ko-KR" dirty="0"/>
              <a:t>housing</a:t>
            </a:r>
            <a:r>
              <a:rPr lang="ko-KR" altLang="en-US" dirty="0"/>
              <a:t>변수에 담았다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B41C-8439-4E57-A3E0-755AE22D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Discover and Visualize </a:t>
            </a:r>
            <a:br>
              <a:rPr lang="en-US" altLang="ko-KR" dirty="0"/>
            </a:br>
            <a:r>
              <a:rPr lang="en-US" altLang="ko-KR" dirty="0"/>
              <a:t>the Data to Gain Insights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9DA8D-9824-43BE-AD47-89534B843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Visualizing Geographical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D402-E749-4137-AFB0-07214CA4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F18BF-0748-4015-ACF0-684259AD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housing.plot</a:t>
            </a:r>
            <a:r>
              <a:rPr lang="en-US" altLang="ko-KR" dirty="0"/>
              <a:t>(kind="scatter", x="longitude", y="latitude“)</a:t>
            </a:r>
          </a:p>
          <a:p>
            <a:endParaRPr lang="en-US" altLang="ko-KR" dirty="0"/>
          </a:p>
          <a:p>
            <a:r>
              <a:rPr lang="en-US" altLang="ko-KR" dirty="0"/>
              <a:t>plot:</a:t>
            </a:r>
            <a:br>
              <a:rPr lang="en-US" altLang="ko-KR" dirty="0"/>
            </a:br>
            <a:r>
              <a:rPr lang="en-US" altLang="ko-KR" dirty="0"/>
              <a:t>matplotlib </a:t>
            </a:r>
            <a:r>
              <a:rPr lang="ko-KR" altLang="en-US" dirty="0"/>
              <a:t>이라는 라이브러리에 속한 함수로 알다시피 그래프를 그려주는 역할을 해준다</a:t>
            </a:r>
            <a:r>
              <a:rPr lang="en-US" altLang="ko-KR" dirty="0"/>
              <a:t>.</a:t>
            </a:r>
          </a:p>
          <a:p>
            <a:endParaRPr lang="en-US" altLang="ko-KR" i="1" dirty="0"/>
          </a:p>
          <a:p>
            <a:r>
              <a:rPr lang="en-US" altLang="ko-KR" i="1" dirty="0"/>
              <a:t>scatter : </a:t>
            </a:r>
            <a:br>
              <a:rPr lang="en-US" altLang="ko-KR" i="1" dirty="0"/>
            </a:br>
            <a:r>
              <a:rPr lang="en-US" altLang="ko-KR" i="1" dirty="0"/>
              <a:t>XY scatter(</a:t>
            </a:r>
            <a:r>
              <a:rPr lang="ko-KR" altLang="en-US" i="1" dirty="0"/>
              <a:t>흩뿌리다</a:t>
            </a:r>
            <a:r>
              <a:rPr lang="en-US" altLang="ko-KR" i="1" dirty="0"/>
              <a:t>) plot with markers of varying size and/or color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64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2B5E2-A974-4423-BB72-27CC29FA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AA3D7-6287-490C-9E28-3EDBDC1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housing.plot</a:t>
            </a:r>
            <a:r>
              <a:rPr lang="en-US" altLang="ko-KR" dirty="0"/>
              <a:t>(x="longitude", y="latitude")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FE4E1-8998-4FC0-856C-6D738628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81" y="2378902"/>
            <a:ext cx="5296437" cy="39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2B5E2-A974-4423-BB72-27CC29FA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AA3D7-6287-490C-9E28-3EDBDC1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housing.plot</a:t>
            </a:r>
            <a:r>
              <a:rPr lang="en-US" altLang="ko-KR" dirty="0"/>
              <a:t>(kind="scatter", x="longitude", y="latitude")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14333-9392-41A7-87AC-342FADF0B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66" y="2312040"/>
            <a:ext cx="5314268" cy="38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12C38-BAD9-4971-9517-6B85E885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housing.plot</a:t>
            </a:r>
            <a:r>
              <a:rPr lang="en-US" altLang="ko-KR" dirty="0"/>
              <a:t>(kind="scatter", x="longitude", y="latitude", alpha=0.1)</a:t>
            </a:r>
          </a:p>
          <a:p>
            <a:endParaRPr lang="en-US" altLang="ko-KR" dirty="0"/>
          </a:p>
          <a:p>
            <a:r>
              <a:rPr lang="en-US" altLang="ko-KR" dirty="0"/>
              <a:t>Alpha : scalar, optional, default: None</a:t>
            </a:r>
            <a:br>
              <a:rPr lang="en-US" altLang="ko-KR" dirty="0"/>
            </a:br>
            <a:r>
              <a:rPr lang="en-US" altLang="ko-KR" dirty="0"/>
              <a:t>	The alpha blending(</a:t>
            </a:r>
            <a:r>
              <a:rPr lang="ko-KR" altLang="en-US" dirty="0"/>
              <a:t>혼합</a:t>
            </a:r>
            <a:r>
              <a:rPr lang="en-US" altLang="ko-KR" dirty="0"/>
              <a:t>) value, </a:t>
            </a:r>
            <a:br>
              <a:rPr lang="en-US" altLang="ko-KR" dirty="0"/>
            </a:br>
            <a:r>
              <a:rPr lang="en-US" altLang="ko-KR" dirty="0"/>
              <a:t>	0(transparent</a:t>
            </a:r>
            <a:r>
              <a:rPr lang="ko-KR" altLang="en-US" dirty="0"/>
              <a:t>투명</a:t>
            </a:r>
            <a:r>
              <a:rPr lang="en-US" altLang="ko-KR" dirty="0"/>
              <a:t>)~1(opaque</a:t>
            </a:r>
            <a:r>
              <a:rPr lang="ko-KR" altLang="en-US" dirty="0"/>
              <a:t>불투명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64FE-FA3E-4C6D-9003-1731C7A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Visualizing Geographical Data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12C38-BAD9-4971-9517-6B85E885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housing.plot</a:t>
            </a:r>
            <a:r>
              <a:rPr lang="en-US" altLang="ko-KR" dirty="0"/>
              <a:t>(kind="scatter", x="longitude", y="latitude", alpha=0.1)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6B7167-458A-47C3-88BC-18D0156EE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18" y="2347154"/>
            <a:ext cx="5431701" cy="396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1F951-7464-420A-A6B3-432BF7C29074}"/>
              </a:ext>
            </a:extLst>
          </p:cNvPr>
          <p:cNvSpPr txBox="1"/>
          <p:nvPr/>
        </p:nvSpPr>
        <p:spPr>
          <a:xfrm>
            <a:off x="7464829" y="3724102"/>
            <a:ext cx="388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이것을 통해 우리는 데이터의 밀집도를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49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615</Words>
  <Application>Microsoft Office PowerPoint</Application>
  <PresentationFormat>와이드스크린</PresentationFormat>
  <Paragraphs>86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Theme</vt:lpstr>
      <vt:lpstr>Machine Learning Study week 5</vt:lpstr>
      <vt:lpstr>Discover and Visualize  the Data to Gain Insights</vt:lpstr>
      <vt:lpstr>Discover and Visualize the Data to Gain Insights</vt:lpstr>
      <vt:lpstr>Discover and Visualize  the Data to Gain Insights</vt:lpstr>
      <vt:lpstr>Visualizing Geographical Data</vt:lpstr>
      <vt:lpstr>Visualizing Geographical Data</vt:lpstr>
      <vt:lpstr>Visualizing Geographical Data</vt:lpstr>
      <vt:lpstr>Visualizing Geographical Data</vt:lpstr>
      <vt:lpstr>Visualizing Geographical Data</vt:lpstr>
      <vt:lpstr>Visualizing Geographical Data</vt:lpstr>
      <vt:lpstr>Visualizing Geographical Data</vt:lpstr>
      <vt:lpstr>Visualizing Geographical Data</vt:lpstr>
      <vt:lpstr>Discover and Visualize  the Data to Gain Insights</vt:lpstr>
      <vt:lpstr>Looking for Correlations</vt:lpstr>
      <vt:lpstr>Looking for Correlations</vt:lpstr>
      <vt:lpstr>Looking for Correlations</vt:lpstr>
      <vt:lpstr>Looking for Correlations</vt:lpstr>
      <vt:lpstr>Looking for Correlations</vt:lpstr>
      <vt:lpstr>Looking for Correlations</vt:lpstr>
      <vt:lpstr>Discover and Visualize  the Data to Gain Insights</vt:lpstr>
      <vt:lpstr>Experimenting with Attribute Combinations</vt:lpstr>
      <vt:lpstr>Experimenting with Attribute 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 5</dc:title>
  <dc:creator>Beak Seoung Yeul</dc:creator>
  <cp:lastModifiedBy>Beak Seoung Yeul</cp:lastModifiedBy>
  <cp:revision>10</cp:revision>
  <dcterms:created xsi:type="dcterms:W3CDTF">2018-10-17T08:24:11Z</dcterms:created>
  <dcterms:modified xsi:type="dcterms:W3CDTF">2018-10-21T13:43:48Z</dcterms:modified>
</cp:coreProperties>
</file>