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Arndt" initials="JA" lastIdx="1" clrIdx="0">
    <p:extLst>
      <p:ext uri="{19B8F6BF-5375-455C-9EA6-DF929625EA0E}">
        <p15:presenceInfo xmlns:p15="http://schemas.microsoft.com/office/powerpoint/2012/main" userId="0abc6ea29139f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694" autoAdjust="0"/>
  </p:normalViewPr>
  <p:slideViewPr>
    <p:cSldViewPr snapToGrid="0">
      <p:cViewPr varScale="1">
        <p:scale>
          <a:sx n="98" d="100"/>
          <a:sy n="98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10T22:53:34.219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48972-49A6-4FF2-8D0D-5C2F01F0798D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5A136-AADE-479A-AC62-82BC381A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Hirschberg Algorithm which finds the optimal sequence alignment between two strings, and the scoring matrix shown to the right,</a:t>
            </a:r>
            <a:r>
              <a:rPr lang="en-US" baseline="0" dirty="0" smtClean="0"/>
              <a:t> an overall alignment score was calculated which will be used to compare the distance between any given two </a:t>
            </a:r>
            <a:r>
              <a:rPr lang="en-US" baseline="0" dirty="0" err="1" smtClean="0"/>
              <a:t>dna</a:t>
            </a:r>
            <a:r>
              <a:rPr lang="en-US" baseline="0" dirty="0" smtClean="0"/>
              <a:t> sequences.  This algorithm was very useful in using only O of the minimum of n and m where n and m are the lengths of the two </a:t>
            </a:r>
            <a:r>
              <a:rPr lang="en-US" baseline="0" dirty="0" err="1" smtClean="0"/>
              <a:t>dna</a:t>
            </a:r>
            <a:r>
              <a:rPr lang="en-US" baseline="0" dirty="0" smtClean="0"/>
              <a:t> sequences being compared while still only using O of n m time.</a:t>
            </a:r>
          </a:p>
          <a:p>
            <a:r>
              <a:rPr lang="en-US" baseline="0" dirty="0" smtClean="0"/>
              <a:t>Then backtracking was used to show the optimal alignment.  The straightforward algorithm which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used, has a time complexity of O of n cubed, other more </a:t>
            </a:r>
            <a:r>
              <a:rPr lang="en-US" baseline="0" dirty="0" err="1" smtClean="0"/>
              <a:t>heuristical</a:t>
            </a:r>
            <a:r>
              <a:rPr lang="en-US" baseline="0" dirty="0" smtClean="0"/>
              <a:t> approaches can average better O of n’s.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A136-AADE-479A-AC62-82BC381A4E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research paper used, provided an</a:t>
            </a:r>
            <a:r>
              <a:rPr lang="en-US" baseline="0" dirty="0" smtClean="0"/>
              <a:t> excel table with the id numbers of the samples used as well as a few notes about each sample including it’s coverage, how and where it was collected and the date it was collected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table was then read and used to crawl the </a:t>
            </a:r>
            <a:r>
              <a:rPr lang="en-US" baseline="0" dirty="0" err="1" smtClean="0"/>
              <a:t>ncbi</a:t>
            </a:r>
            <a:r>
              <a:rPr lang="en-US" baseline="0" dirty="0" smtClean="0"/>
              <a:t> website and search for the </a:t>
            </a:r>
            <a:r>
              <a:rPr lang="en-US" baseline="0" dirty="0" err="1" smtClean="0"/>
              <a:t>dna</a:t>
            </a:r>
            <a:r>
              <a:rPr lang="en-US" baseline="0" dirty="0" smtClean="0"/>
              <a:t> sequences using the IDs provided.  The DNA sequences were then saved and stored for later processing.  Most DNA sequences were around 18 thousand characters 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A136-AADE-479A-AC62-82BC381A4E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comparison took an hour or more so I knew completing the 93 choose 2 combinations would take way too long,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enlisted a computing cluster to divide the work into 400 machines.  First a jar file was created for the minimum edit distance algorithm which was then copied to each server, next a batch of jobs to complete were sent.  Then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waited for the results and fixed any bugs along the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zipped up and copied the results from all the clusters to my computer to be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A136-AADE-479A-AC62-82BC381A4E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all the code I used for</a:t>
            </a:r>
            <a:r>
              <a:rPr lang="en-US" baseline="0" dirty="0" smtClean="0"/>
              <a:t> this project and class is stored.  This includes the program itself which was compiled into a jar and copied over to each of the clusters and given a batch of sequences to complete as well as the algorithms and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A136-AADE-479A-AC62-82BC381A4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lm.nih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nuccore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://science.sciencemag.org.dist.lib.usu.edu/content/suppl/2014/08/27/science.1259657.DC1" TargetMode="External"/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ence.sciencemag.org/content/345/6202/1369.long" TargetMode="External"/><Relationship Id="rId5" Type="http://schemas.openxmlformats.org/officeDocument/2006/relationships/hyperlink" Target="https://en.wikipedia.org/wiki/Neighbor_joining" TargetMode="External"/><Relationship Id="rId4" Type="http://schemas.openxmlformats.org/officeDocument/2006/relationships/hyperlink" Target="https://en.wikipedia.org/wiki/Hirschberg%27s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Ebola Virus Spread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of Computer Science USU</a:t>
            </a:r>
          </a:p>
          <a:p>
            <a:r>
              <a:rPr lang="en-US" dirty="0" smtClean="0"/>
              <a:t>Jonathan Arndt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Hirschberg Algorithm for Minimum Edit Distance</a:t>
            </a:r>
          </a:p>
          <a:p>
            <a:pPr lvl="1"/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and </a:t>
            </a:r>
            <a:r>
              <a:rPr lang="en-US" dirty="0" smtClean="0"/>
              <a:t>Conquer</a:t>
            </a:r>
            <a:r>
              <a:rPr lang="en-US" dirty="0"/>
              <a:t> method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O(nm) time </a:t>
            </a:r>
            <a:endParaRPr lang="en-US" dirty="0"/>
          </a:p>
          <a:p>
            <a:pPr lvl="2"/>
            <a:r>
              <a:rPr lang="en-US" dirty="0" smtClean="0"/>
              <a:t>O(min{</a:t>
            </a:r>
            <a:r>
              <a:rPr lang="en-US" dirty="0" err="1" smtClean="0"/>
              <a:t>n,m</a:t>
            </a:r>
            <a:r>
              <a:rPr lang="en-US" dirty="0" smtClean="0"/>
              <a:t>}) space</a:t>
            </a:r>
          </a:p>
          <a:p>
            <a:pPr lvl="1"/>
            <a:r>
              <a:rPr lang="en-US" dirty="0" smtClean="0"/>
              <a:t>Backtracking to see best alignment</a:t>
            </a:r>
          </a:p>
          <a:p>
            <a:r>
              <a:rPr lang="en-US" dirty="0" smtClean="0"/>
              <a:t>Neighbor Joining Algorithm for Tree Construction</a:t>
            </a:r>
          </a:p>
          <a:p>
            <a:pPr lvl="1"/>
            <a:r>
              <a:rPr lang="en-US" dirty="0" smtClean="0"/>
              <a:t>Uses the MED score to construct tree</a:t>
            </a:r>
          </a:p>
        </p:txBody>
      </p:sp>
      <p:pic>
        <p:nvPicPr>
          <p:cNvPr id="2050" name="Picture 2" descr="http://poj.org/images/1080/1080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07" y="2784346"/>
            <a:ext cx="22002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provided ID of several (93) samples</a:t>
            </a:r>
          </a:p>
          <a:p>
            <a:r>
              <a:rPr lang="en-US" dirty="0" smtClean="0"/>
              <a:t>Scraped for those IDs to get DNA sequences.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www.ncbi.lm.nih.gov</a:t>
            </a:r>
            <a:endParaRPr lang="en-US" dirty="0" smtClean="0"/>
          </a:p>
          <a:p>
            <a:pPr lvl="1"/>
            <a:r>
              <a:rPr lang="en-US" dirty="0" smtClean="0"/>
              <a:t>Most DNA sequences ~18000 characters long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lusters were used to compute the MED between pairwise DNA sequences.</a:t>
            </a:r>
          </a:p>
          <a:p>
            <a:pPr lvl="1"/>
            <a:r>
              <a:rPr lang="en-US" dirty="0" smtClean="0"/>
              <a:t>AWS (Amazon Web Service)</a:t>
            </a:r>
          </a:p>
          <a:p>
            <a:pPr lvl="1"/>
            <a:r>
              <a:rPr lang="en-US" dirty="0" smtClean="0"/>
              <a:t>400 computers</a:t>
            </a:r>
            <a:endParaRPr lang="en-US" dirty="0"/>
          </a:p>
        </p:txBody>
      </p:sp>
      <p:pic>
        <p:nvPicPr>
          <p:cNvPr id="3074" name="Picture 2" descr="http://www.mathworks.com/images/responsive/supporting/products/parallelcomputing/parallelcomputing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32" y="3356043"/>
            <a:ext cx="4629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11" y="3634310"/>
            <a:ext cx="9613861" cy="3599316"/>
          </a:xfrm>
        </p:spPr>
        <p:txBody>
          <a:bodyPr/>
          <a:lstStyle/>
          <a:p>
            <a:r>
              <a:rPr lang="en-US" dirty="0"/>
              <a:t>https://github.com/unsupo/cs-5560</a:t>
            </a:r>
          </a:p>
        </p:txBody>
      </p:sp>
      <p:pic>
        <p:nvPicPr>
          <p:cNvPr id="1026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17" y="262889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11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www.mathworks.com</a:t>
            </a:r>
            <a:r>
              <a:rPr lang="en-US" dirty="0" smtClean="0"/>
              <a:t> (cluster image)</a:t>
            </a:r>
          </a:p>
          <a:p>
            <a:r>
              <a:rPr lang="en-US" dirty="0" smtClean="0">
                <a:hlinkClick r:id="rId3"/>
              </a:rPr>
              <a:t>https://github.com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 image, use of repository)</a:t>
            </a:r>
          </a:p>
          <a:p>
            <a:r>
              <a:rPr lang="en-US" dirty="0" smtClean="0"/>
              <a:t>Dr. Flann for Scoring matrix image</a:t>
            </a:r>
          </a:p>
          <a:p>
            <a:r>
              <a:rPr lang="en-US" dirty="0" smtClean="0"/>
              <a:t>Wiki for some info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en.wikipedia.org/wiki/Hirschberg%27s_algorithm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en.wikipedia.org/wiki/Neighbor_joining</a:t>
            </a:r>
            <a:endParaRPr lang="en-US" dirty="0" smtClean="0"/>
          </a:p>
          <a:p>
            <a:r>
              <a:rPr lang="en-US" dirty="0" smtClean="0"/>
              <a:t>Research Paper for Data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science.sciencemag.org/content/345/6202/1369.long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science.sciencemag.org.dist.lib.usu.edu/content/suppl/2014/08/27/science.1259657.DC1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www.ncbi.nlm.nih.gov/nuccore</a:t>
            </a:r>
            <a:r>
              <a:rPr lang="en-US" dirty="0" smtClean="0"/>
              <a:t> (</a:t>
            </a:r>
            <a:r>
              <a:rPr lang="en-US" dirty="0" err="1" smtClean="0"/>
              <a:t>dna</a:t>
            </a:r>
            <a:r>
              <a:rPr lang="en-US" dirty="0" smtClean="0"/>
              <a:t> sequences)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110</TotalTime>
  <Words>490</Words>
  <Application>Microsoft Office PowerPoint</Application>
  <PresentationFormat>Widescreen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Ebola Virus Spread</vt:lpstr>
      <vt:lpstr>Algorithms</vt:lpstr>
      <vt:lpstr>Data</vt:lpstr>
      <vt:lpstr>Computing Cluster</vt:lpstr>
      <vt:lpstr>Results</vt:lpstr>
      <vt:lpstr>Codebase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Arndt</dc:creator>
  <cp:lastModifiedBy>Jonathan Arndt</cp:lastModifiedBy>
  <cp:revision>9</cp:revision>
  <dcterms:created xsi:type="dcterms:W3CDTF">2016-08-11T04:47:27Z</dcterms:created>
  <dcterms:modified xsi:type="dcterms:W3CDTF">2016-08-11T06:37:32Z</dcterms:modified>
</cp:coreProperties>
</file>