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3/04/2019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Raisin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Group: </a:t>
            </a:r>
            <a:r>
              <a:rPr lang="en-US" sz="2400" dirty="0" err="1" smtClean="0"/>
              <a:t>digital_invention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66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UNSW3+ </a:t>
            </a:r>
            <a:r>
              <a:rPr lang="en-US" dirty="0" err="1" smtClean="0"/>
              <a:t>Trisemesters</a:t>
            </a:r>
            <a:endParaRPr lang="en-US" dirty="0"/>
          </a:p>
        </p:txBody>
      </p:sp>
      <p:pic>
        <p:nvPicPr>
          <p:cNvPr id="4" name="Picture 3" descr="new-calenda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8836"/>
            <a:ext cx="9144000" cy="3044979"/>
          </a:xfrm>
          <a:prstGeom prst="rect">
            <a:avLst/>
          </a:prstGeom>
        </p:spPr>
      </p:pic>
      <p:pic>
        <p:nvPicPr>
          <p:cNvPr id="7" name="Picture 6" descr="11135480-man-screaming-and-pulling-his-hai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76" y="3866021"/>
            <a:ext cx="4491423" cy="2991979"/>
          </a:xfrm>
          <a:prstGeom prst="rect">
            <a:avLst/>
          </a:prstGeom>
        </p:spPr>
      </p:pic>
      <p:pic>
        <p:nvPicPr>
          <p:cNvPr id="8" name="Picture 7" descr="500_F_220823058_6tXll9t2dpEQMnjXQ5tFYXJ8o5UHShq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31516"/>
            <a:ext cx="4652577" cy="31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Raisin</a:t>
            </a:r>
            <a:endParaRPr lang="en-US" dirty="0"/>
          </a:p>
        </p:txBody>
      </p:sp>
      <p:pic>
        <p:nvPicPr>
          <p:cNvPr id="3" name="Picture 2" descr="Screen Shot 2019-04-03 at 5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8" y="1728512"/>
            <a:ext cx="8250881" cy="5383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0" y="4309758"/>
            <a:ext cx="2366803" cy="236680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65528" y="5247740"/>
            <a:ext cx="1507138" cy="48463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9" y="4277632"/>
            <a:ext cx="2609580" cy="23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0" y="2037371"/>
            <a:ext cx="4446696" cy="150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6" y="3642712"/>
            <a:ext cx="3527471" cy="1381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095" y="2037371"/>
            <a:ext cx="3290067" cy="119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643" y="3427737"/>
            <a:ext cx="2746505" cy="19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Architecture/Implementation</a:t>
            </a:r>
            <a:endParaRPr lang="en-US" dirty="0"/>
          </a:p>
        </p:txBody>
      </p:sp>
      <p:pic>
        <p:nvPicPr>
          <p:cNvPr id="4" name="Picture 3" descr="Macintosh HD:Users:rliu16:Downloads:Untitled Diagram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9" y="1936750"/>
            <a:ext cx="8621207" cy="469270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Box 13"/>
          <p:cNvSpPr txBox="1"/>
          <p:nvPr/>
        </p:nvSpPr>
        <p:spPr>
          <a:xfrm>
            <a:off x="337890" y="1936750"/>
            <a:ext cx="2983396" cy="14759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FAA26D3D-D897-4be2-8F04-BA451C77F1D7}">
              <ma14:placeholderFlag xmlns:ma14="http://schemas.microsoft.com/office/mac/drawingml/2011/main"/>
            </a:ex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dirty="0">
                <a:effectLst/>
                <a:latin typeface="Calibri"/>
                <a:ea typeface="ＭＳ 明朝"/>
                <a:cs typeface="Calibri"/>
              </a:rPr>
              <a:t>Legend:</a:t>
            </a:r>
            <a:endParaRPr lang="en-AU" sz="1200" dirty="0">
              <a:effectLst/>
              <a:latin typeface="Calibri"/>
              <a:ea typeface="ＭＳ 明朝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effectLst/>
                <a:latin typeface="Calibri"/>
                <a:ea typeface="ＭＳ 明朝"/>
                <a:cs typeface="Calibri"/>
              </a:rPr>
              <a:t>Straight Edges = External Application/Entities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effectLst/>
                <a:latin typeface="Calibri"/>
                <a:ea typeface="ＭＳ 明朝"/>
                <a:cs typeface="Calibri"/>
              </a:rPr>
              <a:t>Rounded Edges = Python Modules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effectLst/>
                <a:latin typeface="Calibri"/>
                <a:ea typeface="ＭＳ 明朝"/>
                <a:cs typeface="Calibri"/>
              </a:rPr>
              <a:t>Circle = Web Interfaces/Templates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effectLst/>
                <a:latin typeface="Calibri"/>
                <a:ea typeface="ＭＳ 明朝"/>
                <a:cs typeface="Calibri"/>
              </a:rPr>
              <a:t>Cylinder =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effectLst/>
                <a:latin typeface="Calibri"/>
                <a:ea typeface="ＭＳ 明朝"/>
                <a:cs typeface="Times New Roman"/>
              </a:rPr>
              <a:t> </a:t>
            </a:r>
            <a:endParaRPr lang="en-AU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293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1876</TotalTime>
  <Words>37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Folio</vt:lpstr>
      <vt:lpstr>Raisin</vt:lpstr>
      <vt:lpstr>UNSW3+ Trisemesters</vt:lpstr>
      <vt:lpstr>Raisin</vt:lpstr>
      <vt:lpstr>Web Stack</vt:lpstr>
      <vt:lpstr>Software Architecture/Implementation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Raisin</dc:title>
  <dc:creator>Richard L</dc:creator>
  <cp:lastModifiedBy>Richard L</cp:lastModifiedBy>
  <cp:revision>7</cp:revision>
  <dcterms:created xsi:type="dcterms:W3CDTF">2019-04-01T22:59:57Z</dcterms:created>
  <dcterms:modified xsi:type="dcterms:W3CDTF">2019-04-03T06:24:04Z</dcterms:modified>
</cp:coreProperties>
</file>