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1" r:id="rId4"/>
    <p:sldId id="262" r:id="rId5"/>
    <p:sldId id="259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Raisin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your WebCMS3 due dates in one place.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Group: </a:t>
            </a:r>
            <a:r>
              <a:rPr lang="en-US" sz="2000" dirty="0" err="1"/>
              <a:t>digital_invention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666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86AD-B6D7-47D9-A114-80EA8407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F610-86A8-42E0-8828-1AA5C702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Designed for </a:t>
            </a:r>
          </a:p>
        </p:txBody>
      </p:sp>
    </p:spTree>
    <p:extLst>
      <p:ext uri="{BB962C8B-B14F-4D97-AF65-F5344CB8AC3E}">
        <p14:creationId xmlns:p14="http://schemas.microsoft.com/office/powerpoint/2010/main" val="224028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Trimesters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273297" cy="3657600"/>
          </a:xfrm>
        </p:spPr>
        <p:txBody>
          <a:bodyPr/>
          <a:lstStyle/>
          <a:p>
            <a:r>
              <a:rPr lang="en-US" dirty="0"/>
              <a:t>Courses are accelerated &amp; due dates arrive surprisingly</a:t>
            </a:r>
          </a:p>
          <a:p>
            <a:r>
              <a:rPr lang="en-US" dirty="0"/>
              <a:t>Students already have enough commitments to manage</a:t>
            </a:r>
          </a:p>
          <a:p>
            <a:r>
              <a:rPr lang="en-US" dirty="0"/>
              <a:t>Course outlines can be dense and confusing</a:t>
            </a:r>
          </a:p>
        </p:txBody>
      </p:sp>
      <p:pic>
        <p:nvPicPr>
          <p:cNvPr id="4" name="Picture 3" descr="new-calenda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98" y="4636466"/>
            <a:ext cx="6671216" cy="222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Aims to assist a student starting a new term, to quick view all course commitments</a:t>
            </a:r>
          </a:p>
          <a:p>
            <a:r>
              <a:rPr lang="en-US" dirty="0"/>
              <a:t>Collects all course due dates onto 1 web page</a:t>
            </a:r>
          </a:p>
          <a:p>
            <a:r>
              <a:rPr lang="en-US" dirty="0"/>
              <a:t>Easily export course assessments to Google Calendar or iCal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8" y="4491197"/>
            <a:ext cx="2366803" cy="23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4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0" y="2037371"/>
            <a:ext cx="4446696" cy="15019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56" y="3642712"/>
            <a:ext cx="3527471" cy="1381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095" y="2037371"/>
            <a:ext cx="3290067" cy="1190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643" y="3427737"/>
            <a:ext cx="2746505" cy="19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1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pic>
        <p:nvPicPr>
          <p:cNvPr id="4" name="Picture 3" descr="Macintosh HD:Users:rliu16:Downloads:Untitled Diagram (2)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37" y="3140271"/>
            <a:ext cx="6520464" cy="37177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10" y="1860881"/>
            <a:ext cx="8709390" cy="3657600"/>
          </a:xfrm>
        </p:spPr>
        <p:txBody>
          <a:bodyPr/>
          <a:lstStyle/>
          <a:p>
            <a:r>
              <a:rPr lang="en-US" dirty="0"/>
              <a:t>Server handles accessing WebCMS3</a:t>
            </a:r>
          </a:p>
          <a:p>
            <a:r>
              <a:rPr lang="en-US" dirty="0"/>
              <a:t>Server uses a PDF scraper and a web scarper to extract information</a:t>
            </a:r>
          </a:p>
          <a:p>
            <a:r>
              <a:rPr lang="en-US" dirty="0"/>
              <a:t>Uses Google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32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1914</TotalTime>
  <Words>100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</vt:lpstr>
      <vt:lpstr>Folio</vt:lpstr>
      <vt:lpstr>Raisin</vt:lpstr>
      <vt:lpstr>Our app</vt:lpstr>
      <vt:lpstr>Trimesters</vt:lpstr>
      <vt:lpstr>Raisin</vt:lpstr>
      <vt:lpstr>Web Stack</vt:lpstr>
      <vt:lpstr>Software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Raisin</dc:title>
  <dc:creator>Richard L</dc:creator>
  <cp:lastModifiedBy>Rory Madden</cp:lastModifiedBy>
  <cp:revision>14</cp:revision>
  <dcterms:created xsi:type="dcterms:W3CDTF">2019-04-01T22:59:57Z</dcterms:created>
  <dcterms:modified xsi:type="dcterms:W3CDTF">2019-04-03T11:59:57Z</dcterms:modified>
</cp:coreProperties>
</file>